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41"/>
  </p:notesMasterIdLst>
  <p:handoutMasterIdLst>
    <p:handoutMasterId r:id="rId42"/>
  </p:handoutMasterIdLst>
  <p:sldIdLst>
    <p:sldId id="344" r:id="rId2"/>
    <p:sldId id="367" r:id="rId3"/>
    <p:sldId id="258" r:id="rId4"/>
    <p:sldId id="375" r:id="rId5"/>
    <p:sldId id="376" r:id="rId6"/>
    <p:sldId id="377" r:id="rId7"/>
    <p:sldId id="288" r:id="rId8"/>
    <p:sldId id="289" r:id="rId9"/>
    <p:sldId id="378" r:id="rId10"/>
    <p:sldId id="379" r:id="rId11"/>
    <p:sldId id="292" r:id="rId12"/>
    <p:sldId id="296" r:id="rId13"/>
    <p:sldId id="302" r:id="rId14"/>
    <p:sldId id="303" r:id="rId15"/>
    <p:sldId id="294" r:id="rId16"/>
    <p:sldId id="295" r:id="rId17"/>
    <p:sldId id="297" r:id="rId18"/>
    <p:sldId id="298" r:id="rId19"/>
    <p:sldId id="299" r:id="rId20"/>
    <p:sldId id="300" r:id="rId21"/>
    <p:sldId id="301" r:id="rId22"/>
    <p:sldId id="304" r:id="rId23"/>
    <p:sldId id="305" r:id="rId24"/>
    <p:sldId id="306" r:id="rId25"/>
    <p:sldId id="308" r:id="rId26"/>
    <p:sldId id="307" r:id="rId27"/>
    <p:sldId id="309" r:id="rId28"/>
    <p:sldId id="310" r:id="rId29"/>
    <p:sldId id="311" r:id="rId30"/>
    <p:sldId id="312" r:id="rId31"/>
    <p:sldId id="313" r:id="rId32"/>
    <p:sldId id="314" r:id="rId33"/>
    <p:sldId id="315" r:id="rId34"/>
    <p:sldId id="316" r:id="rId35"/>
    <p:sldId id="317" r:id="rId36"/>
    <p:sldId id="323" r:id="rId37"/>
    <p:sldId id="318" r:id="rId38"/>
    <p:sldId id="319" r:id="rId39"/>
    <p:sldId id="345"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8225"/>
    <a:srgbClr val="27823F"/>
    <a:srgbClr val="26293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38" autoAdjust="0"/>
    <p:restoredTop sz="94660"/>
  </p:normalViewPr>
  <p:slideViewPr>
    <p:cSldViewPr snapToGrid="0">
      <p:cViewPr varScale="1">
        <p:scale>
          <a:sx n="106" d="100"/>
          <a:sy n="106" d="100"/>
        </p:scale>
        <p:origin x="2262"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0" d="100"/>
          <a:sy n="50" d="100"/>
        </p:scale>
        <p:origin x="2886"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B548F-E164-4D9F-A017-507A614754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B89FF16F-2ADC-423B-8AA2-14F76ECB1E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CFA85B-F0D0-46B4-B4F4-F331F321C77C}" type="datetimeFigureOut">
              <a:rPr lang="en-IN" smtClean="0"/>
              <a:t>10-06-2022</a:t>
            </a:fld>
            <a:endParaRPr lang="en-IN"/>
          </a:p>
        </p:txBody>
      </p:sp>
      <p:sp>
        <p:nvSpPr>
          <p:cNvPr id="4" name="Footer Placeholder 3">
            <a:extLst>
              <a:ext uri="{FF2B5EF4-FFF2-40B4-BE49-F238E27FC236}">
                <a16:creationId xmlns:a16="http://schemas.microsoft.com/office/drawing/2014/main" id="{25AA4EB2-7A68-4302-BAF7-B6B18D2CF8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Tree>
    <p:extLst>
      <p:ext uri="{BB962C8B-B14F-4D97-AF65-F5344CB8AC3E}">
        <p14:creationId xmlns:p14="http://schemas.microsoft.com/office/powerpoint/2010/main" val="10892332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3:49.688"/>
    </inkml:context>
    <inkml:brush xml:id="br0">
      <inkml:brushProperty name="width" value="0.05" units="cm"/>
      <inkml:brushProperty name="height" value="0.05" units="cm"/>
      <inkml:brushProperty name="color" value="#ED1C24"/>
      <inkml:brushProperty name="fitToCurve" value="1"/>
    </inkml:brush>
  </inkml:definitions>
  <inkml:trace contextRef="#ctx0" brushRef="#br0">0 14 422 0,'0'0'109'15,"0"0"-39"-15,0 0 19 16,0 0-19-16,0 0-6 16,0 0-23-16,0 0-24 0,-10-2 19 15,34 2-28 1,14 0 3-16,13 0 31 0,8 0-30 15,16 0 11-15,11 2-2 16,21-2-18-16,10 4 23 16,10-4-26-16,21 0 0 15,31 0 7-15,20 0-2 16,7 0-5-16,4 0 0 16,-3-6 10-16,-22 3-10 15,-6 0 0-15,-24 3 0 16,-14 0-2-16,-18 0 7 15,-2 0-5-15,-18 0 0 16,0 0 7-16,17 0-12 16,-3 0 5-16,24 0 0 15,18 0-6-15,9 0 11 0,-13 0-5 16,10 0 0-16,-11 0 4 16,-6 0-7-16,0 0 3 15,0 0 0-15,-7 0-7 16,-7 0 11-16,0 0-4 15,-17 0 0-15,10 0 7 16,1 0-8-16,6 0 1 16,-4 0 0-16,4 0-5 15,-13 0 7-15,-18 3-2 16,-21 0 0-16,-3-1 6 0,-3-2-7 16,-4 0 1-1,18 0 0-15,6 0-3 0,17 0 7 16,-9 0-4-16,6 0 0 15,-14 0 3-15,-14 0-7 16,1 12 4-16,-25-6-13 16,1-1 5-16,-21-2-53 15,0 0-14-15,-11-3-25 16,-10 0-50-16,-17 0-28 16,0 0-151-16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7:36.864"/>
    </inkml:context>
    <inkml:brush xml:id="br0">
      <inkml:brushProperty name="width" value="0.05" units="cm"/>
      <inkml:brushProperty name="height" value="0.05" units="cm"/>
      <inkml:brushProperty name="color" value="#3165BB"/>
      <inkml:brushProperty name="fitToCurve" value="1"/>
    </inkml:brush>
  </inkml:definitions>
  <inkml:trace contextRef="#ctx0" brushRef="#br0">0 290 153 0,'0'0'78'15,"0"0"-54"-15,0 0-21 16,0 0 16-16,0 0-4 16,0 0 4-16,0 0 20 15,97-5 5-15,-63 5 5 16,18 0 15-16,-1 0-22 16,18-6 4-16,-4 0 0 15,25 0-27-15,-8 0 9 16,15-2-17-16,-1 1-9 15,14-3 28-15,10-2-27 16,28 4 10-16,14 0-2 16,16-2 2-16,8 0-11 0,7 4-2 15,-1 3 0-15,-13 3 4 16,-4 0-1-16,-10 0-3 16,-10 0 0-16,-7 0 8 15,-21 0-9-15,0 0 1 16,-10 0 0-16,11 0-2 15,-5 0 3-15,18 0-1 16,0 0 0-16,0 0 9 16,-14 0-9-16,-17 0 0 15,-13 0 1-15,-8 0-10 16,-6 0 11-16,-1 0-2 0,-16 0 0 16,16 0 12-16,-3 0-11 15,28 0-1-15,10 0 0 16,10 0-2-16,14 0 5 15,-11 0-3-15,-2 3 0 16,-8-3 10-16,-24 0-10 16,-17 0 0-16,-3 0 1 15,-18 0-5-15,-6 0 5 16,-7 0-1-16,-7 0 0 16,-25 0 8-16,5 0-11 15,-18 0 3-15,0 0-3 0,0 0-5 16,0 0-19-1,-18 11-71-15,-33-2-70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27:19.230"/>
    </inkml:context>
    <inkml:brush xml:id="br0">
      <inkml:brushProperty name="width" value="0.05" units="cm"/>
      <inkml:brushProperty name="height" value="0.05" units="cm"/>
      <inkml:brushProperty name="color" value="#ED1C24"/>
      <inkml:brushProperty name="fitToCurve" value="1"/>
    </inkml:brush>
  </inkml:definitions>
  <inkml:trace contextRef="#ctx0" brushRef="#br0">12547 3752 0 0,'0'0'16'16,"0"0"21"-16,0 0-14 16,0 0 15-16,0 0-29 15,0 0-9-15,0 0 0 16,0 0-123-16</inkml:trace>
  <inkml:trace contextRef="#ctx0" brushRef="#br0" timeOffset="34631">11004 8490 596 0,'0'0'209'16,"0"0"-76"-16,0 0 32 16,0 0-23-16,0 0-13 15,0 0-35-15,-28-89-43 16,28 89-8-16,0 0-17 15,0 0-15-15,0 0 1 16,14 0-12-16,17 29 0 0,13 17 16 16,1 5-3-16,-4 6 4 15,4 0-9-15,-7 1-3 16,7-15 7-16,-1-12-11 16,-6-9 4-16,-17-12-3 15,3-7 3-15,-10-3 0 16,30-15 10-16,32-41 16 15,41-28 4-15,31-25-23 16,0-5-5-16,-1-6 1 16,-13-3-5-16,-13 17-5 15,-25 15 2-15,-17 28 0 16,-34 20-1-16,-14 23 1 0,-11 8-4 16,-9 12-5-16,9 0-43 15,11 0-14-15,4 18-23 16,3 10-75-16,-14 15-161 15,-24 0-232-15</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31:45.480"/>
    </inkml:context>
    <inkml:brush xml:id="br0">
      <inkml:brushProperty name="width" value="0.05" units="cm"/>
      <inkml:brushProperty name="height" value="0.05" units="cm"/>
      <inkml:brushProperty name="color" value="#ED1C24"/>
      <inkml:brushProperty name="fitToCurve" value="1"/>
    </inkml:brush>
  </inkml:definitions>
  <inkml:trace contextRef="#ctx0" brushRef="#br0">378 393 458 0,'0'0'313'16,"0"0"-132"-16,0 0-15 16,0 0-71-16,0 0 47 15,0 0-78-15,-37-126-4 16,37 126 9-16,0 0-67 0,0 0 25 16,0 14-27-16,0 20 13 15,7 15-9-15,17 9 0 16,7 3-3-16,-11 4 17 15,4 3-6-15,-3-5-8 16,-1-5-4-16,-2-7 16 16,-5-17-20-16,-6-8 4 15,0-18 0-15,-7-8-3 16,0 0 23-16,10 0-20 16,-10 0 19-16,0-26-4 15,0-16 30-15,0-15-43 16,0-10-2-16,-30-6 3 15,-1-8 16-15,10 1-19 0,-3 6 0 16,3 17 2 0,8 16-7-16,13 21 5 0,0 12 0 15,0 8-3-15,0 0-1 16,6 0-3-16,46 8 7 16,13 21 0-16,32 9-9 15,-1 7 9-15,-7 4 0 16,1 8-8-16,-15 3 20 15,-16 3-14-15,-8-3 2 16,-30-6 0-16,-4-2-14 16,-17-7 14-16,0-7 0 15,-17-7-5-15,-48-5-29 16,-11-9 15-16,-10-3-25 0,4-8-41 16,23 0 17-16,14-3-92 15,14-1-9-15,31 1-45 16,0-3-102-16,38 0-269 15</inkml:trace>
  <inkml:trace contextRef="#ctx0" brushRef="#br0" timeOffset="517">1878 522 576 0,'0'0'218'0,"0"0"-43"15,0 0-21-15,0 0-45 16,0 0 14-16,0 0-74 0,0-66-14 16,0 66-19-16,0 3-3 15,0 31-13-15,-18 17 6 16,5 12-3-16,-1 6 31 16,-3 0-29-16,3-4 3 15,0-3-7-15,-3-15 19 16,17-16-21-16,-7-13 1 15,7-12 0-15,0-6 9 16,-7 0-4-16,7 0 26 16,0-24 36-16,0-15-61 15,0-16 19-15,0-7-25 16,14-13 4-16,31-5-10 0,6-11 12 16,4-4-6-1,-3 10 0-15,-18 13 15 0,-10 20-17 16,-3 24 2-16,-21 16 0 15,7 12-12-15,-7 0 12 16,10 0-5-16,4 40 4 16,7 15 2-16,3 8-8 15,-4 11 7-15,4 3 0 16,-10 3-9-16,10-5 12 16,-10-16-3-16,0-7 0 15,-8-9-25-15,5-6-6 16,-11-9-75-16,0-4-81 15,0-13-63-15,0-11-53 0,-24 0-126 16</inkml:trace>
  <inkml:trace contextRef="#ctx0" brushRef="#br0" timeOffset="722">1764 705 368 0,'0'0'176'16,"0"0"-28"-16,0 0 41 15,0 0-84-15,0 0-36 16,0 0-45-16,90-31-17 16,6 25 16-16,14 2-23 15,3 2 0-15,-16 2-7 0,-15 0-24 16,-23 0-161-16,-1-6-182 16</inkml:trace>
  <inkml:trace contextRef="#ctx0" brushRef="#br0" timeOffset="1340">2974 255 607 0,'0'0'184'16,"0"0"-68"-16,0 0 36 15,0 0-37-15,0 0-31 16,0 0 17-16,-24-131-59 0,17 131 9 15,-6 0-30 1,-4 0-10-16,-11 14-12 0,-17 27 1 16,8 17 0-16,-1 4-5 15,24 7 15-15,14-1-10 16,0 4 0-16,21-8 10 16,40-6-19-16,19-9 9 15,9-13 0-15,0-14-5 16,1-14 17-16,-25-6-12 15,-13-2 0-15,-15 0 11 16,-12 0-11-16,-12-8 0 16,-13-9 0-16,0-3 5 0,0 2 11 15,0 2-16 1,-13-1 0-16,-18 2 7 0,17 6-25 16,7 4 18-16,7 5 0 15,0-3-4-15,0-5 4 16,34-5-1-16,18-3-2 15,-7 1-3-15,-8 7-6 16,-12-1 12-16,-12 7 0 16,1-4-4-16,10 6 18 15,-10-3-16-15,10 3 2 16,-10 0 0-16,-1 0-8 16,1 0 8-16,10 26 0 15,-17 16-10-15,-7 13 29 16,0 2-17-16,0 6-2 15,0-1 2-15,-7 1 9 0,-7-9 0 16,4-1-11-16,10-10 1 16,0-10 16-16,0-3-17 15,0-11 0-15,0-7 2 16,10-1-18-16,-10-2-35 16,0-9-268-16,-10 0-365 15</inkml:trace>
  <inkml:trace contextRef="#ctx0" brushRef="#br0" timeOffset="1694">0 1611 794 0,'0'0'190'0,"0"0"-136"16,0 0 37-16,275-20 49 15,-44-3-47-15,57-5-14 16,53-7-55-16,23-2 6 16,-9 3 7-16,-8 0-30 15,-21 2 14-15,-37 6-21 16,-34 7 3-16,-70 0-6 0,-61 14 8 15,-55 5-5 1,-42 0 0-16,-27 0-82 16,0 20-66-16,-89 18-62 0,-66 5-132 15,-58 2-317-15</inkml:trace>
  <inkml:trace contextRef="#ctx0" brushRef="#br0" timeOffset="1926">898 1731 443 0,'0'0'143'15,"0"0"-28"-15,-214 3 24 16,214-3-15-16,0 0 24 16,0 0-82-16,66 0-34 15,37-9 41-15,83-8-12 16,58-3 20-16,51-3-11 0,32-5-60 16,13 2 45-16,-6 0-34 15,-21 6-19-15,-45 6 24 16,-55 3-14-1,-72 2-12-15,-44 3 0 0,-46 1 15 16,-27 2-31-16,-24 3 16 16,-38 0-112-16,-82 11-177 15,-42 9-418-15</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31:53.730"/>
    </inkml:context>
    <inkml:brush xml:id="br0">
      <inkml:brushProperty name="width" value="0.05" units="cm"/>
      <inkml:brushProperty name="height" value="0.05" units="cm"/>
      <inkml:brushProperty name="color" value="#ED1C24"/>
      <inkml:brushProperty name="fitToCurve" value="1"/>
    </inkml:brush>
  </inkml:definitions>
  <inkml:trace contextRef="#ctx0" brushRef="#br0">296 526 666 0,'0'0'252'0,"0"0"-103"16,0 0-4-16,0 0-13 16,-104-160-50-16,98 149 4 15,6 7-26-15,0 4-33 16,0 0 15-16,0 0-42 15,13 21 0-15,32 25 6 16,20 22-3-16,11 11 13 0,-11 5-16 16,4 2 6-1,-10-10-4-15,-1-4-2 16,-13-14 0-16,-7-21-1 0,-18-15 13 16,-10-13-12-16,-3-6 0 15,-7-3 2-15,14-18 30 16,10-39-7-16,11-28-12 15,16-18-9-15,11-11 10 16,-10-15-11-16,-1-8-3 16,1 5 2-16,-1 21-4 15,-20 36 4-15,-17 35-2 16,-7 29 0-16,-7 11-41 0,0 0 0 16,14 23-36-1,3 23-8-15,10 19-20 0,-9 10-133 16,2-1-90-16,-6 0-167 15</inkml:trace>
  <inkml:trace contextRef="#ctx0" brushRef="#br0" timeOffset="1358">1609 380 615 0,'0'0'190'16,"0"0"-49"-16,0 0-5 15,0 0-57-15,0 0-16 0,0 0-58 16,0 0 4 0,265-114-5-16,-152 100-4 0,-16 5 0 15,-32 6 0-15,-27 3 10 16,-31 0-16-16,-7 0 6 16,0 0-17-16,0 0 12 15,-31 8-6-15,-14 10 11 16,11-4 0-16,10 3 4 15,3 5-7-15,4 10 3 16,3 3 0-16,0 11-5 16,-3 3 9-16,10 2-4 15,-7 6 0-15,7 0 6 16,1 1-10-16,-12-7 4 16,12-5 0-16,-8-3-1 0,7-12 4 15,0-5-3-15,-3-6 4 16,-4-5 3-16,7-8-2 15,-17-4-2-15,10 0 0 16,1-3 21-16,6 0-22 16,0 0 10-16,7 0-2 15,0 0-8-15,0-8 14 16,0-10-16-16,51-7 0 16,15-4-4-16,9-3 6 15,-2-2-2-15,-5 3 0 16,-9 5 9-16,-21 0-8 15,-11 12 3-15,-3 0 13 16,-10 8 30-16,-7 3-33 0,-7 3 5 16,0 0-19-1,0 0 12-15,0 0-25 0,0 0 12 16,7 17 1-16,0 9-8 16,-7 0 18-16,10-3-10 15,-3-1 0-15,0-4 6 16,-7-7-4-16,6-2-2 15,8-4 0-15,-3-5-4 16,-5 0 12-16,8 0-8 16,0 0 11-16,10 0-7 15,3 0 9-15,4-17-13 16,0-3 0-16,-3 0 2 0,10 0 4 16,-14 6-6-1,-4 5 0-15,-6 7 3 0,3-1-9 16,-3 3 6-16,17 0 0 15,-10 0-11-15,10 0 3 16,-18 0 8-16,1 0 0 16,-7 0-18-16,10 0 14 15,-10 0-7-15,-7 0 6 16,7 0-4-16,-7 0-1 16,0 0 10-16,7 0 0 15,0 0 7-15,10-3-11 16,4-3 4-16,3 3 0 15,-11 0-7-15,8 3 9 0,3 0-2 16,4 0 0 0,9 0-12-16,8 0 7 0,7 0-10 15,-8 0 9 1,1 0-5-16,0 0 12 0,-14-11-1 16,-4-6 0-16,-3-3 6 15,-3-8 9-15,-4-1 12 16,-10 0 7-16,-7 1 18 15,0 4-34-15,0 10 24 16,0 3-5-16,0 11-21 16,0 0 14-16,0 0-30 15,0 0-5-15,0 34 2 16,0 23-1-16,0 15 4 16,0 8 0-16,0 3 4 0,0-1-9 15,0-5 5-15,0-8 0 16,0-14-3-16,0-15 12 15,0-16-9-15,0-14 0 16,0-10 4-16,0 0 3 16,0 0-5-16,0-26 12 15,0-22 9-15,7-15-11 16,7-8-7-16,-8-7-5 16,5-5 4-16,-4-2-6 15,-7 2 2-15,0 2 0 16,0 13-3-16,0 17 14 15,0 19-11-15,0 15 0 16,7 14-4-16,20 3-7 0,11 0 1 16,20 3 1-1,4 25 6-15,-10 4-17 0,-14 2 19 16,-18 0-13-16,-13 0-34 16,-7-2-4-16,-38 4-103 15,-48 3-92-15,-48-2-201 16</inkml:trace>
  <inkml:trace contextRef="#ctx0" brushRef="#br0" timeOffset="1859">1258 820 595 0,'0'0'135'16,"0"0"-12"-16,0 0-6 16,0 0-18-16,0 0-48 0,0 0-20 15,-27-37-31-15,27 63 7 16,0 9 2-16,0-1-5 16,0-6-3-16,0-7 1 15,0-5 7-15,0-7-2 16,0-9 0-16,14 0 3 15,10 0 57-15,3 0 3 16,4-16-5-16,-10-8-7 16,-14-5-36-16,-7 4 8 15,0-4-30-15,-7 6 5 16,-38 3-12-16,-13 11-5 16,-8 9-64-16,-2 0-90 0,9 24-114 15,7 15-149-15</inkml:trace>
  <inkml:trace contextRef="#ctx0" brushRef="#br0" timeOffset="2115">0 1761 604 0,'0'0'299'15,"0"0"-206"-15,0 0 8 16,0 0 0-16,450-123-15 0,-106 61 6 16,93-16-61-1,37-6-25-15,15 8 10 0,-29 4-10 16,-68 13-9-16,-72 18 3 16,-127 19-43-16,-114 22-52 15,-79 0-135-15,-124 25-138 16</inkml:trace>
  <inkml:trace contextRef="#ctx0" brushRef="#br0" timeOffset="2349">289 1990 748 0,'0'0'125'0,"0"0"-38"16,0 0 32-16,275-43 8 15,-10-8 0-15,68-18-64 16,32-8-4-16,-11 2-38 16,-41 12-7-16,-56 12 0 15,-47 17-9-15,-69 10-10 16,-69 16-45-16,-48 8-148 16,-24 0-112-16,-24 3-266 15</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32:16.120"/>
    </inkml:context>
    <inkml:brush xml:id="br0">
      <inkml:brushProperty name="width" value="0.05" units="cm"/>
      <inkml:brushProperty name="height" value="0.05" units="cm"/>
      <inkml:brushProperty name="color" value="#ED1C24"/>
      <inkml:brushProperty name="fitToCurve" value="1"/>
    </inkml:brush>
  </inkml:definitions>
  <inkml:trace contextRef="#ctx0" brushRef="#br0">0 292 343 0,'0'0'137'16,"0"0"-49"-16,0 0 24 15,0 0-58-15,0 0 36 16,0 0 14-16,258-44-48 16,-117 21 32-16,13-2-61 15,-13-1-4-15,-7 6 10 0,-37 6-22 16,-22 6 0-16,-30 2-11 16,-38 6 4-16,-7 0-19 15,0 0-45-15,0 0-107 16,-45 11 29-16,0 9-45 15,8-6-121-15</inkml:trace>
  <inkml:trace contextRef="#ctx0" brushRef="#br0" timeOffset="201">859 186 39 0,'0'0'222'0,"0"0"-41"0,0 0-49 16,0 0-21-16,0 0 22 15,0 0-78-15,-10-26-26 16,10 34-5-16,0 29-23 0,0 15 65 15,17 17-11 1,-3 17-43-16,-7 11 27 0,-7 5-37 16,0 1-2-16,0-11 2 15,0-9 21-15,0-9-46 16,0-12-13-16,0-9-119 16,17-16-40-16,4-12-88 15</inkml:trace>
  <inkml:trace contextRef="#ctx0" brushRef="#br0" timeOffset="950">1117 912 308 0,'0'0'186'0,"0"0"-57"0,0 0-35 16,0 0-5-16,0 0 12 16,0 0-75-16,-20-131 12 15,20 131-32-15,44 0 10 16,8 8-16-16,6 23 0 15,1 1 3-15,-1 5-8 16,4 2 8-16,-10 2-3 16,-8-3 0-16,-23-5 10 15,-14-2-21-15,-7-7 11 16,0-4-20-16,-14-3 15 0,-31-9-9 16,-6-2 7-1,6-6-12-15,14 0 1 0,24-11 14 16,7-18 4-16,0-6 0 15,31-1-8-15,14-4 16 16,7-3-8-16,6 1 4 16,-13-2 11-16,-1 4 5 15,-6-3-13-15,0 3 0 16,-4 0 38-16,-3-3-39 16,-10 3 16-16,3 3 17 15,-10 3-14-15,-7 11 19 16,-7 2-22-16,0 10-17 15,0 6-5-15,0 5-10 16,-21 0 10-16,7 16-6 16,-17 31 16-16,7 10-11 15,4 3 1-15,20 0 0 16,0-6-7-16,0-2 17 0,31-9-10 16,20-11 0-16,15-14-7 15,9-9 0-15,-3-9 7 16,4 0 0-16,-18-27 1 15,-20-9 7-15,0-6-8 16,-17-4 0-16,-14 0 15 16,10 4-14-16,-17 8-1 15,0 6 0-15,-11 12 18 16,-9 11-8-16,-11 5-10 16,3 0 0-16,-3 34 9 15,11 15-22-15,10 5 13 16,10 9 0-16,0-4 5 0,17-5 7 15,34-4-12-15,21-14 0 16,11-7 14-16,0-5-11 16,6-13-3-16,-24-6-16 15,-6-1-6-15,-15-4-68 16,-37 0 29-16,-7 0-7 16,0-24-143-16,-58-4-165 15</inkml:trace>
  <inkml:trace contextRef="#ctx0" brushRef="#br0" timeOffset="1573">509 204 101 0,'0'0'150'16,"0"0"-62"-16,0 0-38 15,0 0 48-15,0 0-67 16,0 0-22-16,0 0 8 15,-7-30-12-15,7 30 49 16,0 0-12-16,13-3 28 16,43-8 41-16,23-3-62 15,24-6 6-15,31-6-7 0,14 3-35 16,0 3 37-16,-7 0-47 16,-14 9 11-16,-31-1 27 15,-20 4-40-15,-32 2 33 16,-23 6-5-16,-14 0-28 15,-7 0 41-15,0 0-42 16,0 0 0-16,0 0-1 16,0 0-4-16,-7 8 5 15,-24 13 0-15,4 7 9 16,-18 9-21-16,7 3-105 16,0 2-142-16,11-3-35 15</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31:59.289"/>
    </inkml:context>
    <inkml:brush xml:id="br0">
      <inkml:brushProperty name="width" value="0.05" units="cm"/>
      <inkml:brushProperty name="height" value="0.05" units="cm"/>
      <inkml:brushProperty name="color" value="#ED1C24"/>
      <inkml:brushProperty name="fitToCurve" value="1"/>
    </inkml:brush>
  </inkml:definitions>
  <inkml:trace contextRef="#ctx0" brushRef="#br0">3077 683 748 0,'0'0'173'0,"0"0"-16"16,0 0-18-16,0 0-9 15,0 0-38-15,0 0-66 0,0 0 5 16,-76-55-25-16,39 67 2 16,-8 25 21-16,-7 6-16 15,8 3 13-15,23 0-19 16,7 3 6-16,14 2-5 16,0 0-8-16,35 1 4 15,27-4-8-15,10-5 10 16,17-12-6-16,1-10 0 15,6-16 7-15,-7-5-7 16,-6 0 3 0,-11-20 1-16,-7-20 36 15,-10-3-25-15,-10-11 13 0,-11-3 4 0,-16-4-28 16,-18-4 23 0,0 6-25-16,-52-2 5 0,-31 10-2 15,-13 8-5-15,-7 9 0 16,-4 11-1-16,22 8 11 15,23 15-17-15,3 0 7 16,14 15-48-16,1 33 5 16,6 15-74-16,17 12-77 15,21 2-162-15,0 6-557 16</inkml:trace>
  <inkml:trace contextRef="#ctx0" brushRef="#br0" timeOffset="621">2840 1263 779 0,'0'0'175'15,"0"0"-39"-15,0 0 4 16,0 0-24-16,0 0-33 15,0 0-49-15,-76-14-21 16,18 72 19-16,-25 15-8 16,1 11 12-16,3 2-7 15,-4 4-23-15,-20 8 31 16,7-1-27-16,-7 4-9 0,20-16 17 16,7-14-10-1,42-22-8-15,10-20 0 0,17-14 8 16,7-13-11-16,0 1 3 15,0-3 0-15,0 0 9 16,0-5-1-16,0-33 4 16,0-8-12-16,7-11 16 15,7-4-16-15,-14 2 0 16,0-4 0-16,0 12-3 16,0 13 7-16,0 16-4 15,0 13 0-15,0 6 11 16,0 3-20-16,-14 0 9 0,14 20-4 15,-7 18-10-15,0 4 22 16,7 4-8 0,0-3 0-16,7-3 6 0,24-3-9 15,3-3 3-15,18-8 0 16,10-6-13-16,-4-8 16 16,18-12-3-16,-4 0 0 15,4-4 11-15,-11-18-15 16,-6-1 4-16,-8-3 0 15,-6 6-4-15,-21 6 16 16,-17 5-13-16,-7 6 1 16,0 3-78-16,0 0-11 15,0 0-133-15,0 0-222 16</inkml:trace>
  <inkml:trace contextRef="#ctx0" brushRef="#br0" timeOffset="1244">3462 1235 734 0,'0'0'220'0,"0"0"-104"16,0 0 28-16,0 0-7 15,0 0-66-15,0 0-25 0,-51-112-43 16,51 150 13-16,20 21-8 16,32 19 13-16,-7 11-2 15,6 8 23-15,11 2-42 16,-10 7 22-16,6-3-22 16,-6 0 12-16,6-8-12 15,-13-15 0-15,-1-15 0 16,-13-19 0-16,-17-20 10 15,0-9-10-15,-14-9 0 16,0-8 4-16,0 0 8 16,0 0-8-16,0-16 25 15,-28-21-7-15,-23-10-14 16,-11 7-6-16,10 4-2 0,-6 7 3 16,-1 9-7-16,8 6 4 15,13 4 0-15,7 8-6 16,24 2 9-16,7 0-3 15,0 0 0-15,0 26-4 16,0 14-4-16,31 0 8 16,21-9 0-16,13-4-2 15,4-11 14-15,3-4-12 16,4-12 0-16,3 0 4 16,10 0-8-16,1-18 4 15,-1-16 0-15,-13-3 6 16,-25 3 4-16,-6-1-7 15,-24 3-3-15,-15 5 1 0,-6 1-7 16,0 8 6 0,0 10-64-16,-44 8-70 0,-22 0-210 15,1 8-160-15</inkml:trace>
  <inkml:trace contextRef="#ctx0" brushRef="#br0" timeOffset="1972">1705 2556 656 0,'0'0'177'15,"0"0"-47"-15,0 0 27 16,0 0-51-16,-110-172 10 16,65 152-27-16,15 6-54 15,-15 6 14-15,14 4-14 16,-3 4-27-16,-4 0 17 15,-14 38-23-15,7 25-2 16,1 16 6-16,-8 16 3 16,28 11 2-16,17 8-11 15,7 3 1-15,7-5 1 16,62-18 0-16,3-20-2 0,24-22 0 16,18-23 15-16,3-18-8 15,10-11-7-15,-3-11 2 16,-4-30 16-16,-10-13-14 15,-21-11 25-15,-13-8 7 16,-17-3-35-16,-22-10 32 16,-23-6-18-16,-14-7-4 15,0 1 6-15,-58 10-10 16,-18 16-7-16,-20 24 0 16,-14 19 3-16,-17 23-10 15,3 6 7-15,3 12-21 16,11 31 11-16,42 11-73 15,23 9-13-15,38 5-15 16,7 1-137-16,52-9-55 0,54-5-444 16</inkml:trace>
  <inkml:trace contextRef="#ctx0" brushRef="#br0" timeOffset="2538">3920 2663 173 0,'0'0'608'16,"0"0"-440"-16,0 0-32 15,0 0 5-15,0 0-6 16,0 0-73-16,-221-116 2 16,177 116-33-16,-8 0-12 15,1 20 3-15,6 29-12 16,-7 19-5-16,21 15 7 0,18 9-3 15,13 8 6-15,0 3-15 16,27-3 0 0,42-12-2-16,3-16 9 0,31-17-7 15,18-24 0-15,13-20 9 16,14-11-5-16,-1-17-2 16,1-31 6-16,-14-15 46 15,-30-9-44-15,-15-2 28 16,-31-6-18-16,-20-6-19 15,-31-8 35-15,-7-3-36 16,-45-2 0-16,-51 11-3 16,-45 11 5-16,-27 20-2 0,-25 20 0 15,7 26-12 1,14 11 8-16,56 34-57 0,33 43-50 16,38 15-64-1,14 7-341-15</inkml:trace>
  <inkml:trace contextRef="#ctx0" brushRef="#br0" timeOffset="3368">1681 3477 531 0,'0'0'229'0,"0"0"-81"0,0 0-40 16,0 0 31-16,0 0-12 15,0 0-60-15,31-121 5 16,-31 121-54-16,-14 9-11 15,-37 40 5-15,-18 22-3 16,-3 21 30-16,-11 13-13 16,1 10-17-16,-8 11 29 15,1-1-31-15,-7-4-5 16,17-14 5-16,3-20 7 16,31-27-14-16,18-26 0 15,10-16 0-15,17-13-3 16,0-2 6-16,0-3-3 15,0 0 19-15,0 0-19 0,0-29 21 16,-7-11-21-16,7-6 4 16,-7 0-5-16,7 0 3 15,0 1-2-15,-7 3 0 16,7 4 7-16,0 9-7 16,0 13 0-16,0 10 0 15,0 3-1-15,-7 3 1 16,7 0 0-16,0 0-4 15,0 14-10-15,0 26 12 16,0 12 2-16,0-1 0 16,14 0 1-16,24-8-1 15,-1-5 0-15,-2-16-5 16,3-7 15-16,-7-12-14 0,6-3 4 16,-2 0 0-16,16-20 6 15,11-15 1-15,-3 3-7 16,-1 2 0-16,-27 7 10 15,-10 8-12-15,-21 6 2 16,0 9-40-16,-52 0-39 16,-6 38-166-16,-11 7-82 15,10 16-190-15</inkml:trace>
  <inkml:trace contextRef="#ctx0" brushRef="#br0" timeOffset="3863">904 4906 529 0,'0'0'212'0,"0"0"-56"16,0 0-39-16,0 0-8 16,0 0-3-16,0 0-43 15,-58-155 13-15,27 147-17 16,3 5-36-16,-10 3 16 15,1 0-33-15,-1 25-5 16,-14 27 15-16,7 14-9 16,1 14-1-16,23 0-6 15,4 6 13-15,17 0-9 16,0-1-4-16,31-4 0 16,14-16-2-16,-1-14 6 0,8-19-4 15,-7-15 0-15,-1-11 12 16,8-6-12-16,-1-3 7 15,1-32-4-15,0-9 18 16,9-14-18-16,-2-8 25 16,-8-2 2-16,-13-9-28 15,-24-4 19-15,-7 2-17 16,-7 1-3-16,0 6 4 16,-31 9-2-16,-21 15-3 15,-6 8 0-15,-7 14-4 16,6 15-4-16,-3 8 5 15,4 3-19-15,-1 3-18 16,22 28-73 0,6 10-67-16,24 1-66 0,7-6-72 0,0-6-341 15</inkml:trace>
  <inkml:trace contextRef="#ctx0" brushRef="#br0" timeOffset="4672">2121 3307 625 0,'0'0'234'16,"0"0"-75"-16,0 0-38 15,0 0 27-15,0 0-57 16,0 0-54-16,-55-71 5 0,55 74-38 15,31 34 1-15,14 26 36 16,13 14-25-16,4 21 19 16,4 25-18-16,-8 11-6 15,-6 3 15-15,-8-6-21 16,-6-19-2-16,-17-15-3 16,3-16 13-16,-10-18-15 15,3-18 2-15,-17-19 0 16,7-12 0-16,-7-11 8 15,0-3-8-15,0 0 1 16,0 0 7-16,0 0 6 16,0-8-14-16,-18-15 0 15,-16-9 4-15,-11 1 2 0,1 2-6 16,-1 3 0 0,0 12 4-16,14 6-14 0,11 4 10 15,-4 4-3-15,10 0-7 16,0 9 5-16,14 22 5 15,0 4 0-15,0 2 4 16,7-5-17-16,31-6 11 16,13-7 2-16,1-7-9 15,13-12 9-15,4 0 0 16,-4 0 0-16,-13-3 5 16,-7-17-10-16,-8-3 5 15,1-9 0-15,-3-4 5 0,-4 1 7 16,0-5-10-1,-18 3-2-15,1 3 4 0,-14-1-2 16,0 9-2-16,0 10 0 16,0 4 0-16,0 2 6 15,0 10-14-15,0 0 8 16,-14 0-44-16,-17 32-15 16,4 15-96-16,-4 3-82 15,17 8-36-15,-10 5-181 16</inkml:trace>
  <inkml:trace contextRef="#ctx0" brushRef="#br0" timeOffset="5121">2393 5140 734 0,'0'0'159'16,"0"0"-36"-16,0 0 13 16,0 0-33-16,-96-160-7 15,75 149-42-15,7 5-35 16,4 6 24-16,3 0-43 16,-7 0-2-16,1 37 2 15,-12 17 0-15,12 12 10 16,13 9-10-16,0-4 2 15,0-5-3-15,27-6 2 0,11-12-1 16,7-10 0 0,6-19 9-16,11-13-11 0,4-6 2 15,-1 0 0-15,-3-25 14 16,3-13-8-16,11-13-4 16,-18-9 19-16,1-9-12 15,-15-2 27-15,-30-9-17 16,-14 3-17-16,-14-1 2 15,-51 10-4-15,-18 10 0 16,1 20-1-16,-1 9-21 16,11 14-1-16,14 15-82 15,34 0-183-15,24 0-182 0</inkml:trace>
  <inkml:trace contextRef="#ctx0" brushRef="#br0" timeOffset="5941">4136 3638 532 0,'0'0'225'0,"0"0"-69"15,0 0-41-15,0 0 2 16,0 0-2-16,0 0-59 16,-45-137 15-16,39 137-29 15,6 0-27-15,-7 0-4 16,-17 34-7-16,-21 41-4 15,-7 31 39-15,-13 17-30 16,-18 5 25-16,18-2-22 16,-10-6-1-16,16-17 9 15,21-8-11-15,7-18-8 16,18-20-1-16,-1-14 10 0,14-21-7 16,-7-10-3-16,7-6 0 15,0-6 8-15,-17 0-3 16,10 0 4-16,-7-20-8 15,0-12 12-15,-3 3-13 16,3 4 0-16,8 5 0 16,-1 6 0-16,0 5 6 15,7 6-6-15,0 1 0 16,0 2 12-16,0-3-16 16,0 3 4-16,0 0 0 15,0 0-11-15,0 0 11 16,0 0-2-16,0 8 1 0,0 18-9 15,0 8 8-15,0 9 2 16,14-3 0-16,13-9-9 16,-10-5 13-16,11-8-4 15,-4-8 0-15,3-4 3 16,-3-6-9-16,-10 0 6 16,17 0 0-16,-10 0 7 15,10-11 2-15,-18-4-8 16,5 1-1-16,-12 0 6 15,1-6-1-15,0 0-4 16,-7 0-1-16,0 3 4 16,7 2 6-16,-7 7-10 15,0 5 0-15,0 3 2 0,0 0-7 16,0 0 5 0,0 0-25-16,0 0-15 0,0 15-77 15,-21 19-30-15,4 3-94 16,4 0-98-16,13-3-309 15</inkml:trace>
  <inkml:trace contextRef="#ctx0" brushRef="#br0" timeOffset="6442">3438 5092 558 0,'0'0'187'0,"0"0"-71"16,0 0-4-16,0 0 51 16,0 0-61-16,0 0-21 15,-20-38 0-15,20 38-45 16,0 0 3-16,-14 0-38 15,3 9 4-15,-9 34-5 16,-4 17 1-16,10 9 14 16,7 2-14-16,7 4 8 15,0-4-5-15,21-2-3 16,17-12-1-16,-1-14 2 0,15-15 11 16,-7-14-11-16,13-14-2 15,4 0 0-15,10-20 26 16,11-25-12-16,-4-18 26 15,-4-2 4-15,-30-1-39 16,0-6 28-16,-38 0-4 16,-7 4-27-16,0 1 5 15,-31 13-7-15,-28 11 0 16,-6 9-4-16,7 12 2 16,3 10-4-16,20 9-7 15,11 3-46-15,17 0-35 16,7 6-146-16,0 5-88 0,0-5-359 15</inkml:trace>
  <inkml:trace contextRef="#ctx0" brushRef="#br0" timeOffset="7123">4631 3394 719 0,'0'0'212'16,"0"0"-60"0,0 0-28-16,0 0-20 0,0 0 12 15,0 0-76-15,-72-97-7 16,72 97-7-16,0 1-15 15,7 46-11-15,38 24 9 16,20 29 1-16,4 18 28 16,3 16-36-16,4 1 7 15,-4-9 0-15,-3-18 1 16,-4-22-6-16,-14-21-4 16,1-14 0-16,-21-13-2 15,0-13 4-15,-10-8-2 16,-15-5 0-16,-6-9 13 15,0 0-13-15,0-3 0 0,0 0 0 16,0 0 25-16,-20-20-23 16,-18-5 0-16,-7-1-2 15,-6-1 12-15,-1 2-17 16,-6 2 5-16,20 6 0 16,7 3-5-16,10 8 5 15,14 6 0-15,7 0-2 16,0 0-9-16,0 14 9 15,0 18 2-15,7 11 0 16,31-9-5-16,14 1 5 16,6-10 0-16,7-5-1 15,-13-8 10-15,10-12-15 16,-4 0 6-16,-6 0 0 0,-7-26 8 16,6-9 0-16,-13-2-7 15,-10-3 13-15,-11-3-13 16,-10-3 24-16,-7-5-25 15,0 5 0-15,-7 9-10 16,-38 12-1-16,0 22-38 16,-13 3-41-16,3 34-104 15,3 25-76-15,25 19-100 16</inkml:trace>
  <inkml:trace contextRef="#ctx0" brushRef="#br0" timeOffset="7636">5343 5132 771 0,'0'0'230'0,"0"0"-124"16,0 0 32-16,0 0-2 16,0 0-64-16,0 0-22 15,-213-120-25-15,189 120-7 0,-11 14-8 16,-9 31-1 0,-8 22-8-16,14 12 3 0,14 7 6 15,17 3-6-15,7 0-4 16,24-10 0-16,35-10 1 15,-1-12 6 1,18-17-7-16,3-17 0 0,4-14 4 16,6-9 0-16,0-3-4 15,15-36 0-15,-8-22 6 16,-7-10 3-16,-17-12-4 16,-10-14 8-16,-27-9-12 15,-18 0 25-15,-17 3-24 0,-7 12 3 16,-62 13-6-1,-20 16 9-15,-1 12-8 0,-6 19 0 16,10 18-2 0,-10 13-11-16,13 7-8 0,1 45-86 15,10 16-67-15,10 4-200 16,10-3-441-16</inkml:trace>
  <inkml:trace contextRef="#ctx0" brushRef="#br0" timeOffset="16328">0 1029 330 0,'0'0'197'15,"0"0"-64"-15,0 0-14 16,0 0-24-16,0 0 35 16,0 0-23-16,0 0-10 15,7-14 18-15,-7 5-64 0,0-2 11 16,0-9-20-16,0-6-38 15,0-5 40-15,0-4-38 16,7-4-6 0,10-14 27-16,-4 2-12 0,1-8-12 15,3-4-2-15,-3 0 19 16,0-4-19-16,-7 2-1 16,3 2 0-16,-3 3-10 15,0 11 20-15,-7 15-10 16,7 14 0-16,0 9 15 15,0 7-28-15,17 2 13 16,34-6 0-16,45-1-14 16,62-5 24-16,35-1-10 15,44 1 0-15,51-1 11 0,63 2-12 16,41-2 1-16,38 1 0 16,-8 3-14-16,-19 5 20 15,-18-3-6-15,-14 4 0 16,7 1 8-16,7 2-13 15,-4-1 5-15,-20 0 0 16,-27 0-8-16,-49-3 15 16,-48 3-7-16,-69 3 0 15,-61 0 6-15,-49 0-13 16,-34 0 7-16,-31 0 0 16,0-5-4-16,0 2 15 15,0 0-11-15,0 1 0 16,0-4 10-16,0 0-21 0,-7 3 11 15,7 0 0-15,0 0-12 16,0 3 11-16,-10 0 1 16,-4 29 0-16,-6 20 3 15,-4 8-12-15,10 6 9 16,0-4 0-16,14-1-4 16,0-1 16-16,0-1-12 15,0 2 0-15,-10-1-9 16,-11 1 4-16,-24-1-121 15,-20-8-127-15,-24-10-87 16</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32:20.610"/>
    </inkml:context>
    <inkml:brush xml:id="br0">
      <inkml:brushProperty name="width" value="0.05" units="cm"/>
      <inkml:brushProperty name="height" value="0.05" units="cm"/>
      <inkml:brushProperty name="color" value="#ED1C24"/>
      <inkml:brushProperty name="fitToCurve" value="1"/>
    </inkml:brush>
  </inkml:definitions>
  <inkml:trace contextRef="#ctx0" brushRef="#br0">351 26 793 0,'0'0'158'16,"0"0"9"-16,0 0-61 0,0 0 20 16,0 0-41-16,0 0-47 15,0 0-9-15,7-43-29 16,-7 92 0-16,0 28 10 15,0 32-1-15,0 11 18 16,0 9-13-16,0-1-6 16,0-3 6-16,0 0-8 15,0-4-2 1,0-6 1-16,0-7-3 0,7-7 0 16,-7-13-2-16,0-14 1 15,0-22 3-15,0-20-4 0,0-17 0 16,0-15 6-1,0 0-5-15,0-15 11 0,-14-28-5 16,-31-14-3-16,1-3 0 16,-15 5-4-16,-3 6 1 15,4 15 1-15,13 11 1 16,18 14-3-16,16 7 0 16,11 2-7-16,0 9 5 15,0 34-12-15,31 11 14 16,34 3 0-16,32-6-4 15,16-8 4-15,4-11 0 16,17-18 0-16,-24-8-3 16,-13-6 9-16,-15 0-8 15,-24 0 2-15,-6-15 0 16,-7-13 10-16,-7-6-9 0,-1-6 4 16,-16 8 0-16,-11 9-5 15,-10 12-31-15,-51 11-52 16,-49 9-118-16,-10 36-136 15,0 30-315-15</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32:21.705"/>
    </inkml:context>
    <inkml:brush xml:id="br0">
      <inkml:brushProperty name="width" value="0.05" units="cm"/>
      <inkml:brushProperty name="height" value="0.05" units="cm"/>
      <inkml:brushProperty name="color" value="#ED1C24"/>
      <inkml:brushProperty name="fitToCurve" value="1"/>
    </inkml:brush>
  </inkml:definitions>
  <inkml:trace contextRef="#ctx0" brushRef="#br0">3605 917 940 0,'0'0'199'0,"0"0"-38"15,0 0-47-15,0 0-21 16,0 0-50-16,0 0-42 16,0 18 0-16,-7 38-1 15,-10 20 37-15,3 1-27 16,-7-6 0-16,-3-2-2 16,11 9-6-16,-5-16 2 0,12-11 1 15,-1-19-4 1,7-18 1-16,0-14-1 0,0 0 4 15,0 0 4-15,0-34-2 16,0-27 29-16,0-18-36 16,0-16 1-16,13-11 5 15,12-2-5-15,5-1-1 16,-9 6 0-16,-7 26 5 16,3 26-2-16,-17 27-3 15,7 19 0-15,-7 5-1 16,0 0-7-16,21 25-4 15,3 30 4-15,10 22 8 16,11 6 2-16,-1 7-2 16,1-14 0-16,7-5-1 15,-14-10-10-15,-1-10-25 0,-6-11-33 16,-17-9-29-16,-14-5-75 16,0-12-64-16,-38 4-49 15,-34-10-138-15</inkml:trace>
  <inkml:trace contextRef="#ctx0" brushRef="#br0" timeOffset="180">3227 1343 549 0,'0'0'196'16,"0"0"-42"-16,0 0-47 16,0 0-44-16,0 0-47 15,0 0-3-15,309-97-12 0,-161 78 0 16,-14-5-1-1,-20 22-114-15,-28-1-114 0,-18 3-287 16</inkml:trace>
  <inkml:trace contextRef="#ctx0" brushRef="#br0" timeOffset="765">4791 819 664 0,'0'0'241'16,"0"0"-71"-16,0 0-25 16,0 0-11-16,0 0-28 15,0 0-39-15,-127-134-24 16,120 134-28-16,-7 0-15 0,-10 34-11 16,4 29 11-16,-4 18 3 15,24 1 3-15,0 7-3 16,24-6-2-16,27-3-2 15,21-6-1-15,4-22-10 16,7-14-3-16,-18-20-2 16,-20-11 1-16,-8-7 15 15,-23 0 1-15,-7-7 3 16,0-18 6-16,-7-6-4 16,0-1 1-16,0-2-5 15,0 8-1-15,-7 9 3 16,0 0-2-16,7 8-1 0,0-2 0 15,7-9 0-15,52 0-9 16,30-12 5-16,14 7 4 16,-27 6 0-16,-25 12 2 15,-27 7-3-15,-17 0 1 16,-7 0-3-16,7 0 1 16,0 0-3-16,7 15 2 15,10 21 3-15,-4 22 0 16,-13 13 8-16,-7 23 4 15,0 15-2-15,0 17 7 0,0-3-8 16,0-3 4 0,0-23-5-16,18-17-6 15,-5-23 3-15,8-12-4 16,3-19 0-16,-10-11-1 16,-14-9-7-16,17-6-20 0,-10 0-52 15,13-34-95-15,18-35-101 16,-7-40-418-16</inkml:trace>
  <inkml:trace contextRef="#ctx0" brushRef="#br0" timeOffset="1027">6074 0 587 0,'0'0'392'0,"0"0"-305"0,0 0-64 16,0 0 51-16,161 146 18 16,-71-63-12-16,6 19-30 15,0 16-1-15,7 11-4 16,-20 11-13-16,-18 0-14 16,-20 2-8-16,-38 7-10 15,-7 11 0-15,-52 0-22 16,-51 0-95-16,-24-20-108 15,-28-25-128-15</inkml:trace>
  <inkml:trace contextRef="#ctx0" brushRef="#br0" timeOffset="-485">1937 878 992 0,'0'0'191'16,"0"0"-58"-16,0 0-12 16,0 0-44-16,0 0-10 15,0 0-31-15,-89-115-36 16,89 115 0-16,0 20-7 15,0 37 4-15,0 23 1 16,7 17 4-16,0-2 4 16,0 2-5-16,10-2-1 15,-3-19 7-15,-1-23-6 0,4-17 1 16,-10-24-2-16,-7-12 2 16,7 0 1-16,-7 0 12 15,0-43 12-15,0-26 15 16,0-16-37-16,-24-27-3 15,-3-5 5-15,-11 3-7 16,17-1 0-16,4 21 1 16,3 22 4-16,7 24-5 15,7 25 0-15,0 14-2 16,0 9 1-16,0 0-8 16,59 12-9-16,37 33 18 15,24 22 0-15,-10 15 0 0,0 15-1 16,-13-2 1-16,-15-6-4 15,-23-7 4-15,-8-4 0 16,-13-13-2-16,-24 10-1 16,-14-9 1-16,0 8 0 15,-59 3-3-15,-30-14 3 16,-21-5-24-16,-10-19-10 16,17-14-26-16,23-7-56 15,43-12-101-15,37-6-70 16,27-32-150-16</inkml:trace>
  <inkml:trace contextRef="#ctx0" brushRef="#br0" timeOffset="1486">559 323 595 0,'0'0'256'15,"0"0"-105"-15,0 0 3 16,0 0-19-16,0 0-55 16,0 0-18-16,-135-138-28 15,77 138 6-15,-18 54-23 16,-6 45-17-16,-4 38 40 15,10 31-7-15,38 21-18 16,38 8 16-16,38 6-29 16,103 3 1-16,66-15-3 15,47-19 4-15,42-26-9 16,6-32-2-16,-13-10-39 0,-52-10-81 16,-65-12-269-16</inkml:trace>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32:59.393"/>
    </inkml:context>
    <inkml:brush xml:id="br0">
      <inkml:brushProperty name="width" value="0.05" units="cm"/>
      <inkml:brushProperty name="height" value="0.05" units="cm"/>
      <inkml:brushProperty name="color" value="#ED1C24"/>
      <inkml:brushProperty name="fitToCurve" value="1"/>
    </inkml:brush>
  </inkml:definitions>
  <inkml:trace contextRef="#ctx0" brushRef="#br0">226 3871 415 0,'0'0'458'0,"0"0"-315"16,0 0 23-16,0 0 5 16,0 0-87-16,0 0-3 15,0 0-22-15,-6 12-28 16,6-12 16-16,0 0-19 16,0 0-18-16,20-12 11 0,11-10-18 15,7-4 2-15,-11 1-1 16,4-1 5-16,-6 3 6 15,-5 6-15-15,-6 2 0 16,-7 7 15-16,-7 2-8 16,0 3-5-16,0 3 1 15,0 0 7-15,0 0-10 16,0 0 0-16,0 0 0 16,0 0-12-16,0 15 1 15,0 20 11-15,-7 18-2 16,-7-2 12-16,0 7-11 15,8-4 1-15,6-3 0 0,0-2-5 16,0 0 10 0,0-3-5-16,0-4 0 0,0-2 4 15,0-6-3-15,0-8-1 16,0-8 0-16,0-10-7 16,0-5 14-16,0-3-7 15,-11 0 0-15,-9 0 10 16,-11 0-7-16,-4 0-3 15,-3 0 0-15,14 0-4 16,17 0 13-16,1 0-9 16,6 0 0-16,0 0 7 15,0 0-11-15,0 0 4 16,0 0 0-16,0 0-5 16,0 0 1-16,0 0 4 0,44 0-11 15,8-3 11-15,-1-9-11 16,8 4 9-16,-8-4-35 15,1 1 6-15,3 2-69 16,-3-2-42-16,-8 5-174 16,1 1-247-16</inkml:trace>
  <inkml:trace contextRef="#ctx0" brushRef="#br0" timeOffset="542">997 4052 635 0,'0'0'209'0,"0"0"-56"16,0 0-12-16,0 0-16 16,0 0-44-16,0 0-46 15,-35-23 5-15,35 23-40 16,14 0 6-16,31 0 0 15,20-3 2-15,4 3-8 16,3 0 6-16,4 0 1 16,-4 0 8-16,-3-2-10 15,-4-5 7-15,-7-1 17 16,-6-5-25-16,-21 9 25 0,-24-8-13 16,-7 1 1-1,0 0 20-15,0-9-32 0,-14 0-3 16,-31-3 3-16,1 3 3 15,-8-1-5-15,1 7-3 16,20 9 5-16,17-2-8 16,0 5 3-16,14 2 0 15,0 0-1-15,0 0 3 16,0 0-10-16,0 0 8 16,21 9-4-16,30 13-3 15,1-2 10-15,6 3-3 16,11-3 8-16,-17 3-1 15,-1-3 7-15,-6 0-14 0,-24 0 6 16,-4 1-7 0,-17-3 1-16,0 12-4 0,-52-2-2 15,-44 9-116-15,0 1-234 16,-11 1-584-16</inkml:trace>
  <inkml:trace contextRef="#ctx0" brushRef="#br0" timeOffset="5214">2585 4086 707 0,'0'0'168'0,"0"0"-24"15,0 0-13-15,0 0-43 16,0 0 13-16,0 0-73 16,0 0 16-16,21-97 2 15,-7 88-41-15,10 0 31 16,-4 4-36-16,4 5 6 16,-10 0-11-16,0 0 5 15,10 0 0-15,-10 26-7 16,10 3 13-16,-17 2-11 15,-7 5 5-15,0-1 0 16,0-3-3-16,0-7 7 16,0-6-4-16,-7-12 0 0,7-1 10 15,0-6-7-15,0 0-2 16,0 0 1-16,0 0 14 16,0-23-8-16,20-9-8 15,18-2 1-15,7-3 11 16,0 1-1-16,-1 10-11 15,-6 5 0-15,-24 13-1 16,0 5 2-16,-1 3-1 16,5 0 0-16,2 3-1 15,4 23-6-15,-3 3 7 0,-7 1 0 16,-4 5-13 0,-3-1-16-16,0-6-33 0,-7 1-66 15,0-6-86-15,7-3 25 16,-1-11-36-16,12-4-83 15</inkml:trace>
  <inkml:trace contextRef="#ctx0" brushRef="#br0" timeOffset="5393">3280 4226 37 0,'0'0'195'0,"0"0"-46"16,0 0 6-16,0 0-22 16,0 0-24-16,0 0-4 15,0-75-57-15,0 73 26 16,7-1-36-16,17 0-22 15,20 1-6-15,15-2-10 16,16 2 0-16,11-4-1 0,4 0-114 16,-1-2-100-1,-6-1-252-15</inkml:trace>
  <inkml:trace contextRef="#ctx0" brushRef="#br0" timeOffset="5611">4081 3854 590 0,'0'0'224'0,"0"0"-89"16,0 0 7-16,0 0-30 15,0 0-18-15,0 0-6 16,0 0-75-16,0-62 7 0,24 84-20 16,-10 21 4-16,-1 12 9 15,1 8-13-15,3 4 0 16,-17 6-1-16,0-2 1 15,0-5-37-15,0-12-199 16,0-5-235-16</inkml:trace>
  <inkml:trace contextRef="#ctx0" brushRef="#br0" timeOffset="6360">168 5184 579 0,'0'0'289'16,"0"0"-178"-16,0 0-4 0,0 0 2 16,0 0-62-1,0 0 17-15,155-109-38 0,-124 109-17 16,-4 0 29-16,-3 9-37 16,-17 22 4-16,-7 15-5 15,0 11 5-15,-38 9-5 16,-34 3 4-16,-4-6-1 15,-6-10 3-15,30-12 0 16,18-15-6-16,17-12 0 16,10-8 8-16,7-4-8 15,0-2 0-15,0 0 0 16,0 0 50-16,0 0-21 0,0 0-4 16,24 0-16-1,17 0 5-15,14 0-19 0,4 0 5 16,13 0-29-16,17 0-43 15,14 0-146-15,4 0-75 16,-21 0-176-16</inkml:trace>
  <inkml:trace contextRef="#ctx0" brushRef="#br0" timeOffset="6868">894 5433 97 0,'0'0'545'16,"0"0"-373"-16,0 0-54 0,0 0-16 15,0 0-29-15,0 0-62 16,58-21 9-16,-6 21 11 16,16 0-8-16,5-5 36 15,16-1-36-15,-7-5-1 16,-23 3 15-16,-14-2-33 15,-14 5 7-15,-18-1 16 16,-13-2-16-16,0-1 38 16,0-6-46-16,0-2 7 15,0-1 5-15,-31-4-4 16,4 2-11-16,-11 0 0 16,0 4 10-16,11-2-9 0,-4 1-1 15,10 5 0-15,4 4-3 16,10 5 10-16,7 3-7 15,0 0 0-15,0 0 6 16,0 0-20-16,0 0 12 16,31 0 1-16,14 23-10 15,13 3 22-15,-13-3-8 16,0-3 4-16,-1 5-4 16,-16-2 8-16,-4 0-11 15,-17 3 0-15,-7-3-7 16,0 3 7-16,-21-1-1 15,-34 4-33-15,-3 0-115 16,-15 2-105-16,-2 6-227 0</inkml:trace>
  <inkml:trace contextRef="#ctx0" brushRef="#br0" timeOffset="20287">2620 5372 562 0,'0'0'265'0,"0"0"-151"0,0 0 2 16,0 0 8-16,0 0-41 15,0 0-10-15,0 0-30 16,0 0-4-16,-28-45 15 16,28 37-35-16,0-7 1 15,21-2-12-15,3 0 3 16,10 3-5-16,4-1-6 0,-7 4 0 15,7 8-10-15,-4 3 8 16,11 0 2-16,-14 9-1 16,-11 21-2-16,-2 11-1 15,-12 7 4-15,-6 6 0 16,0-4-7-16,-6-8 11 16,-18-17-4-16,17-9 0 15,0-14 6-15,7-2-6 16,0 0 0-16,0 0 0 15,0 0 24-15,0-18-21 16,0-7 0-16,0-3-3 16,31-4 8-16,3-2-4 15,21-6-4-15,-3 2 0 16,-1 4-1-16,-6 5 6 16,-11 15-5-16,-10 8 0 0,-10 6-16 15,10 0 11-15,-3 20 1 16,3 18 4-16,-3-1-9 15,-15 0 6-15,12 1-6 16,-18-4-10-16,7-4-35 16,-7-2 16-16,0-6-81 15,0-2-64-15,0-3 12 16,0-8-119-16,6-6-225 16</inkml:trace>
  <inkml:trace contextRef="#ctx0" brushRef="#br0" timeOffset="20501">3575 5433 406 0,'0'0'235'0,"0"0"-97"16,0 0 1-16,0 0-16 16,0 0-60-16,0 0-34 15,83-43-29-15,-25 36 5 16,18 2-9-16,7 3 4 15,6 2-29-15,7-4-151 16,-17 4-103-16,-3-2-308 16</inkml:trace>
  <inkml:trace contextRef="#ctx0" brushRef="#br0" timeOffset="20721">4408 5104 516 0,'0'0'224'0,"0"0"-62"0,0 0-33 16,0 0 4-16,0 0-36 16,0 0-41-16,-7-100 3 15,7 100-54-15,0 11-5 16,0 29-1-16,0 20 1 16,0 12 4-16,0 7-4 15,0 8 0-15,0-2-3 16,0-5 3-16,0-3-84 15,0-8-153-15,0-9-167 16</inkml:trace>
  <inkml:trace contextRef="#ctx0" brushRef="#br0" timeOffset="49557">1963 6027 708 0,'0'0'243'0,"0"0"-24"0,0 0-64 16,0 0-3-16,0 0-66 15,0 0-51-15,0 0 14 16,-17-80-44-16,17 80 4 15,0 3-9-15,0 29 11 16,0 16-12-16,-7 15 1 16,7 17 0-16,0 9-10 15,0 16-1-15,-7 15-28 16,-17 18-14-16,-28 8-106 16,-13 3-74-16,-11-10-149 15,25-14-279-15</inkml:trace>
  <inkml:trace contextRef="#ctx0" brushRef="#br0" timeOffset="49752">1791 7576 671 0,'0'0'175'16,"0"0"-27"-16,0 0-9 16,0 0-52-16,0 0-60 15,0 0-27-15,65-16-11 16,-48 53 11-16,-3 15-2 15,-7 1 3-15,7 5-10 16,-4 8-87-16,4 2-170 16,-7 0-113-16</inkml:trace>
  <inkml:trace contextRef="#ctx0" brushRef="#br0" timeOffset="50496">85 9466 650 0,'0'0'250'16,"0"0"-117"-16,0 0 17 0,0 0-4 16,0 0-96-16,0 0-12 15,-13-148-14-15,26 131-16 16,18 8 11-16,-3 2-19 15,3 3 0-15,0 4-4 16,-4 0 5-16,-3 20-1 16,-3 14 0-16,-4 9 4 15,-3 0-15-15,-14 2 11 16,0 2-4-16,0-7-3 16,0-6 6-16,-14-11 1 15,-3-9 0-15,17-11-8 16,0-3 8-16,-7 0 2 0,7 0 6 15,0-15-1 1,0-16 0-16,0-7-7 0,0 2 1 16,31-5 7-16,-3 5-11 15,3 6 3-15,6 4 0 16,-23 16-8-16,17 4 12 16,-3 6-6-16,-4 3 2 15,-4 25-3-15,-6 13-8 16,3-1 8-16,-17-1-28 15,0-5-35-15,0-2-80 16,0-6-35-16,0 0-59 16,-17-9-228-16</inkml:trace>
  <inkml:trace contextRef="#ctx0" brushRef="#br0" timeOffset="51106">997 9435 594 0,'0'0'139'16,"0"0"-32"-16,0 0 7 15,0 0 32-15,0 0-64 16,0 0-58-16,24-28-20 16,34 21 0-16,25 2 19 15,13-1-23-15,-7 0 0 16,-10 4 8-16,-10-1 2 15,-10-6-7-15,-22 4-3 16,-16-1 6-16,-4-3 8 16,-17 1-10-16,0-4 12 15,0-2 9-15,0-6-18 0,-17 0-7 16,-21 0 3-16,4 3-1 16,3-3 15-16,0 6-14 15,10 0 2-15,-3 5 5 16,11 3 0-16,6 1-4 15,7 5-6-15,0 0-5 16,0 0-2-16,0 0-9 16,31 2 15-16,3 18-4 15,11 6 10-15,-1-1 0 16,1 4-5-16,-7 2 6 16,0 1-7-16,-18 2 1 0,-2-3 0 15,-12 4-4-15,-6 0-3 16,0-4-5-16,-37-3-134 15,-8-2-130-15,-7 0-319 16</inkml:trace>
  <inkml:trace contextRef="#ctx0" brushRef="#br0" timeOffset="51643">2272 9389 730 0,'0'0'205'15,"0"0"-69"-15,0 0 7 16,0 0-30-16,0 0-56 15,0 0-3-15,97-157-41 16,-73 148 0-16,-11 4-6 16,1 5 3-16,17 0-16 15,7 0 6-15,-11 20 0 16,11 11-8-16,-17 12 9 16,-4 1-1-16,-10-2 0 15,-7 1-4-15,0-3-2 0,0-12 6 16,-7-10 0-1,7-10-9-15,0-8 4 0,0 0 5 16,0 0 17-16,0-8-16 16,0-24 15-16,0-5-16 15,14-3 2-15,24 3 1 16,-1 0 1-16,-2 11-4 16,3 0 0-16,-7 12 7 15,-4 5-12-15,-3 9 5 16,-3 0-4-16,3 12-6 15,-3 19 0-15,3 6 7 16,-18 1-14-16,1 5-53 16,0-3-41-16,-7-1-86 15,17 1-103-15,11-8-236 16</inkml:trace>
  <inkml:trace contextRef="#ctx0" brushRef="#br0" timeOffset="51822">3342 9441 249 0,'0'0'344'0,"0"0"-190"16,0 0-26-16,0 0-32 15,0 0-16-15,0 0-74 16,79-58-2-16,-21 58-4 16,18-5-7-16,6 5-60 0,-3-5-162 15,-17-1-182-15</inkml:trace>
  <inkml:trace contextRef="#ctx0" brushRef="#br0" timeOffset="52022">3912 9150 197 0,'0'0'417'16,"0"0"-237"-16,0 0-23 16,0 0 5-16,0 0-59 15,0 0-31-15,0-81-31 16,0 84-41-16,0 32 0 15,0 16 17-15,0 14-14 16,0 15 23-16,0 10-26 16,0 12 0-16,0 4-5 15,0-12-161-15,0-13-284 0</inkml:trace>
  <inkml:trace contextRef="#ctx0" brushRef="#br0" timeOffset="155532">18409 6938 618 0,'0'0'159'16,"0"0"-57"-16,0 0 14 15,0 0 24-15,0 0-2 16,0 0-45-16,0 0-45 16,44-30 14-16,-44 30-33 15,0-9-7-15,-31 3 10 16,-41-2-29-16,-48-1 7 0,-42 9-8 16,-61 0 7-16,-28 0 0 15,-24 0-9 1,-7 0 0-16,-7 0-5 0,7 9 17 15,0 8-11-15,31 3-1 16,27 0 0-16,56 0-2 16,34 3 2-16,24-3 0 15,41 0 0-15,11-6 6 16,20 0-6-16,10-2 0 16,4 0 0-16,4-4-5 15,2 4 5-15,-9-1 0 16,-4 3-3-16,3 0 15 0,4-2-16 15,4-4 4-15,-4 2 0 16,3-2 0-16,-3-3 1 16,3 0-1-16,15 2 0 15,-5-7 7-15,11 0-8 16,-7 0 1-16,7 0 0 16,0 0-6-16,0 0 6 15,0 0 0-15,0 0 0 16,0 0 8-16,0 0-10 15,0 0 2-15,0 3 0 16,0 11-16-16,-7 12 15 16,-6 16 1-16,-11 13-3 15,10 5 13-15,0 5-12 0,-3 7 2 16,3-1 0-16,7 7 2 16,0 2 0-16,7 0-2 15,-6 8 2-15,6 7 8 16,-11 5-6-16,4 9-3 15,-13 2-1-15,-4 1 14 16,-4-6-6-16,-3-12-4 16,17-14-2-16,-3-20 3 15,17-14 3-15,-7-18-8 16,7-5 0-16,0-8-5 16,0-7 9-16,0-2-4 15,0-3 0-15,0-3 5 0,0 0-5 16,0 0 0-16,0 0 0 15,0 0-7-15,0 0 12 16,0 0-5-16,0 0 0 16,0 0-1-16,31 0-3 15,28 0 4-15,37 0 0 16,45 0 3-16,38 0 5 16,20 0-8-16,32 0 0 15,13-3 5-15,7 3-4 16,3 0-1-16,-17 0 0 15,-30 0-3-15,-15 0 9 16,-13 0-6-16,-17 0 0 16,-4 0 5-16,3 0-3 15,-6 0-2-15,-14 0 0 16,-7 0-8-16,-17 0 13 0,-3-4-5 16,-18 2 0-16,-7-1 1 15,1 0-1-15,-4-3 0 16,3 2 0-16,-13-6-5 15,-11-1 9-15,-3 2-4 16,-21-2 0-16,4 2 6 16,-14 4-8-16,-11-1 2 15,-2 0 0-15,-18 3-2 16,6-2 9-16,-6 2-7 16,0 0 11-16,7-9-3 15,7-2 26-15,3-10-29 16,4-2-4-16,3 2 5 0,-3-14 1 15,10-7-7-15,-4-13 6 16,4-13 1-16,-17-18 14 16,10-17-20-16,-3-16 0 15,-15-13 8-15,-6-5 3 16,0-6-12-16,0 1 0 16,0-1 8-16,-34 6-8 15,-11 9 0-15,-6 7 0 16,-11 13-6-16,-4 8 10 15,8 11-4-15,6 21 0 16,8 15 7-16,6 15-19 16,-20 11 12-16,-32 14-28 15,-30 16-30-15,-49 3-81 0,-40 48-107 16,-5 1-205 0</inkml:trace>
  <inkml:trace contextRef="#ctx0" brushRef="#br0" timeOffset="200522">29556 3111 746 0,'0'0'135'0,"0"0"-81"15,0 0 21 1,0 0-1-16,0 0-3 0,0 0-39 15,158 103-17-15,-144-69 17 16,-14 1-26-16,0 0 1 16,0 1 5-16,-31 1-11 15,-14 1 13-15,-6-4-11 16,6-3-1-16,17-8 7 16,11-9-8-16,3-2-1 15,14-4 0-15,0 1 5 16,0 2-5-16,7 0 0 15,38 1 0-15,24-6 16 16,17-6-16-16,27 0-5 16,4-3-37-16,3-19-102 0,-30-7-53 15,-32 3-143-15</inkml:trace>
  <inkml:trace contextRef="#ctx0" brushRef="#br0" timeOffset="200718">30230 3274 359 0,'0'0'261'0,"0"0"-154"16,0 0-17-16,0 0-26 16,0 0-18-16,299-17-2 15,-189 17-38-15,0 0-6 0,-28 0-2 16,-30 0-110-16,-28 0-94 15,-24 0-118-15</inkml:trace>
  <inkml:trace contextRef="#ctx0" brushRef="#br0" timeOffset="200939">30563 3088 362 0,'0'0'206'0,"0"0"-56"16,0 0-8-16,0 0-11 15,0 0-42-15,0 0-23 16,-51-77-23-16,51 86-42 16,0 28-1-16,-7 20 16 0,7 6-10 15,0 3 8-15,-7-1-11 16,0 4-6-16,-7-7-40 16,-3-1-222-16,-10-10-510 15</inkml:trace>
  <inkml:trace contextRef="#ctx0" brushRef="#br0" timeOffset="201312">31254 2725 489 0,'0'0'276'0,"0"0"-213"16,0 0 12-16,0 0 17 16,0 0-18-16,0 0-8 15,162 123-49-15,-162-65 14 16,0 4 1-16,-34 12-25 16,-49 4 29-16,-13-1-23 15,-14-9-4-15,20-13 5 16,28-15-8-16,42-14-6 15,20-7 0-15,7 1 7 16,62-6 12-16,41-8-6 16,37-6-9-16,15 0 11 15,-4-11-10-15,-41-8-5 0,-34 1 0 16,-32 4-11-16,-20 5-27 16,-17 9-103-16,-14 0-167 15,0 0-556-15</inkml:trace>
  <inkml:trace contextRef="#ctx0" brushRef="#br0" timeOffset="84288">25162 2983 808 0,'0'0'112'0,"0"0"20"15,0-164 16-15,0 136-8 0,0 11-70 16,-24 11-11-16,10 6-25 16,-14 0-33-16,-10 12 7 15,-6 36-8-15,6 18 4 16,0 17-2-16,17 6-2 15,21 5 0-15,0-3 0 16,7-11 6-16,45-8-6 16,30-18 0-16,15-18 2 15,6-21-11-15,24-15 16 16,-3-6-7-16,10-42 8 16,0-12-8-16,-31-14 32 15,-7-12-1-15,-30-14-10 16,-28-14 18-16,-38-6-17 0,0 2 5 15,-66 19-7 1,-54 15-17-16,-21 25 9 0,-14 21-12 16,14 23-11-16,24 15 5 15,28 0-92-15,31 38-50 16,33 8-142-16,25 13-267 16</inkml:trace>
  <inkml:trace contextRef="#ctx0" brushRef="#br0" timeOffset="88815">25554 2742 443 0,'0'0'328'16,"0"0"-194"-16,0 0-23 16,0 0 0-16,0 0-30 15,0 0-59-15,-97-43 4 16,53 61-11-16,-8 10 0 0,0 13 11 15,15-2-25 1,16 1 7-16,21 1-8 0,0-7 9 16,45-9-5-16,27-7-2 15,24-16-1-15,25-2 27 16,-11 0-16-16,-14-22 0 16,-38 1-12-16,-47 10-80 15,-29 2-226-15</inkml:trace>
  <inkml:trace contextRef="#ctx0" brushRef="#br0" timeOffset="83260">25041 266 450 0,'0'0'439'0,"0"0"-282"0,0 0-18 16,0 0-3-16,0 0-33 15,0 0-57-15,0 0-8 16,-7-114-38-16,-27 122 13 16,-21 33-8-16,-17 19 0 15,-11 17 0-15,1 11 0 16,16 9 4-16,22 7-9 16,30-10 0-16,14-2 6 15,21-15-13-15,54-12 7 0,8-13 0 16,20-21-5-1,7-13 1-15,-7-18 4 0,11 0 0 16,-4-20 1-16,-14-20 9 16,-14-15-9-16,-16-8 8 15,-8-22 27-15,-20-19-15 16,-7-16 8-16,-31-9-5 16,0 12-22-16,-38 9 12 15,-38 23-14-15,-3 24 0 16,-27 18-5-16,9 22-1 15,18 16 5-15,4 5 0 16,30 18-40-16,31 33-33 16,14 15-98-16,21 17-170 15,75 5-373-15</inkml:trace>
  <inkml:trace contextRef="#ctx0" brushRef="#br0" timeOffset="86995">25131 493 336 0,'0'0'268'15,"0"0"-139"-15,0 0-10 16,0 0 10-16,0 0-29 0,0 0-64 16,0 0-1-16,0 2-21 15,0 30 1-15,0 10 33 16,-7 1-37-16,-14 4 8 15,4 1-4-15,3-5-11 16,7 2 9-16,7-7-13 16,0-7 0-16,0-11 1 15,0-8 3-15,0-10-4 16,0-2 2-16,0 0 4 16,0 0 16-16,0-2 24 15,0-27 3-15,0-10-22 16,0-11-18-16,7-7 3 15,0-17-11-15,17-6 9 0,-3 2-9 16,-7 7-1 0,3 16 0-16,-10 24-2 0,-1 17 4 15,-6 14-2-15,0 0 0 16,14 14-23-16,3 30 21 16,4 15-2-16,3 4-7 15,-10 6 11-15,6-6-21 16,5-9 11-16,-12-8-31 15,5-11-66-15,-5-11-20 16,-13-6-106-16,0-7-69 16,0-5-237-16</inkml:trace>
  <inkml:trace contextRef="#ctx0" brushRef="#br0" timeOffset="87171">25021 757 371 0,'0'0'164'16,"0"0"-63"-16,0 0-3 16,0 0-44-16,0 0-25 15,230-39-18-15,-141 39-8 16,1 0-6-16,-25 0-133 16</inkml:trace>
  <inkml:trace contextRef="#ctx0" brushRef="#br0" timeOffset="83772">27207 572 786 0,'0'0'232'16,"0"0"-141"-16,0 0 40 0,0 0 1 15,0 0-63 1,0 0-32-16,-82-111-37 0,54 128-3 16,-16 38 0-16,-18 16 6 15,3 18 4-15,15-1-7 16,30 1 5-16,14-1-7 16,14-5 2-16,44-9 0 15,31-11 6-15,1-14-2 16,23-15-4-16,-3-22 0 15,7-12 2-15,4 0 4 16,-11-28-5-16,-7-25 11 16,-21-11 35-16,-13-17-15 15,-17-11 12-15,-25-5-12 16,-20-5-25-16,-7-1 18 0,-45 11-21 16,-41 9-2-16,-27 20-2 15,-11 15 2-15,-3 13-5 16,17 18 0-16,21 17-39 15,20 3-14-15,24 52-87 32,0 30-122-32,11 26-205 0</inkml:trace>
  <inkml:trace contextRef="#ctx0" brushRef="#br0" timeOffset="88120">27214 715 475 0,'0'0'213'0,"0"0"-77"15,0 0-4-15,0 0 1 0,0 0-66 16,0 0-30-16,14-17-18 16,-4 20-18-16,-10 22 18 15,7 10-8-15,-7 5 2 16,0 3 13-16,0-1-24 16,0 2 10-16,0-10-12 15,0-8 8-15,0-6-10 16,0-12 2-16,0-2 0 15,0-3 8-15,0-3-5 16,0 0 15 0,0 0 11-16,0-11 25 0,0-20-28 15,0-10-20-15,0-5-1 0,0-8 1 16,0-3 2 0,0 6-5-16,0 13-3 0,14 9 4 15,-14 13-10-15,7 7 6 16,7 5 0-16,3 4-5 15,3 0-2-15,5 0 7 16,-5 7 0-16,-3 9-7 16,-3 5-2-16,-14-4 3 15,0 0 1-15,0 6-2 16,0-3-2-16,-7 0 8 16,-24-2-5-16,11-4-12 15,2-6 17-15,5-1-23 16,13-2 15-16,0-5 5 0,0 0-7 15,0 3 8 1,0-3 3-16,20 5 0 0,4-2-4 16,7 5 4-16,-10 4 0 15,0 5 0-15,3 6 3 16,-11 3-4-16,5 5 1 16,-18-2 0-16,0-3-9 15,0-6 9-15,-11-4 0 16,-16-4-1-16,-18-3-3 15,0-7-5-15,-13-2-53 16,-4 0-70-16,10 0-66 16,8 0-203-16</inkml:trace>
  <inkml:trace contextRef="#ctx0" brushRef="#br0" timeOffset="91585">25695 392 326 0,'0'0'190'0,"0"0"-72"16,0 0 28-16,0 0-6 16,0 0-44-16,0 0 10 0,-59-25-40 15,59 25-16 1,0 0 7-16,0 0-52 0,0 0 10 16,0 0-14-16,0 0 11 15,7 0-19-15,24 0 9 16,20 1-2-16,1 14 16 15,13 6-8-15,11-1-4 16,7 3-2-16,-4 0 8 16,3-4-7-16,8 1-3 15,-8 0 0-15,-3-2 2 16,4-7 4-16,-18 0-6 16,-13-5 0-16,-8 0 9 15,-20-3-8-15,-3-3 0 0,-21 0-1 16,10 0 36-1,-10 0-6-15,0 0 20 0,0-17-30 16,0-9-15-16,-17 0 4 16,-10-2-9-16,-11 2 0 15,0 0-3-15,7 9 13 16,10 3-10-16,8 2 0 16,-5 9 5-16,12-3-10 15,6 6 5-15,0 0 0 16,0 0-8-16,0 0 4 15,0 0 2-15,0 0 2 16,13 4-1-16,18 18-5 16,0 1 6-16,4 9 0 15,2-1-5-15,8 3 14 0,-14-2-9 16,-3-1 0 0,-4 4 5-16,-11-7-10 0,-13 3 5 15,0 4-11-15,-20 5-6 16,-49 0-141-16,-34 3-228 15</inkml:trace>
  <inkml:trace contextRef="#ctx0" brushRef="#br0" timeOffset="92493">24701 1445 505 0,'0'0'209'0,"0"0"-55"16,0 0-8-16,0 0-25 16,0 0-20-16,0 0-15 15,31-147-39-15,-31 145 16 16,0 2-28-16,0 0-31 15,0 0 1-15,7 25-5 0,0 33 0 16,17 21 1 0,-4 16 10-16,4 2-10 0,4 3-1 15,-4-5 0-15,-3-7 3 16,-15-8-3-16,5-8 0 16,2-12-2-16,-13-15 14 15,0-10-12-15,0-9 0 16,0-12 0-16,0-2-5 15,0-10 8-15,0 1-3 16,0-3 0-16,0 0 11 16,0 0-9-16,0 0 3 15,0 0 8-15,0 0 53 0,0-17-48 16,0-12-9-16,-24 1-5 16,4-6 5-16,-11 2-1 15,3 7-8-15,-10 1 1 16,8 7-2-16,2 5 3 15,4 4-2-15,10 5 0 16,7 3 1-16,7 0-11 16,0 3 3-16,0 23 7 15,0 9-11-15,14-7 14 16,24 1-3-16,13-13 0 16,1-2 4-16,0-8-4 15,13-6 0-15,4 0 0 16,13-16-3-16,4-16 12 0,-10-6-9 15,-25-1 0 1,-44-4-91-16,-14-6-117 0,-89-11-498 16</inkml:trace>
  <inkml:trace contextRef="#ctx0" brushRef="#br0" timeOffset="98522">26458 1156 134 0,'0'0'140'16,"0"0"3"-16,0 0-14 15,0 0-3-15,0 0-30 0,0 0-13 16,0 0 1-16,17 11-26 16,-17-11 11-16,0 0 11 15,0 0-22-15,0 0 25 16,0 0-9-16,0 0-27 16,0 0 12-16,0 0-32 15,-10-11-6-15,-18-4-18 16,-10-2 9-16,1 2-11 15,-8 5-1-15,7-5 0 16,-20 4-8-16,6-1 8 16,0 3 0-16,8 1 0 15,6 5 7-15,17 0-9 16,-3 1 2-16,10 2 0 0,1-4-13 16,6 1 10-16,7 3 3 15,-10 0-6-15,3 0 7 16,7-2-2-16,0-1 1 15,-7 1 0-15,7-2-6 16,0 2 6-16,-7-2 0 16,7 2 0-16,-7-1 5 15,0 3-8-15,7-4 3 16,-7 4-1-16,7 0-11 16,0 0 12-16,0 0 0 15,0 0-2-15,0 0-5 16,0 0 2-16,0 0-4 15,0 0 9-15,7 21-8 0,7 2 8 16,7 3 0-16,3-4-1 16,-4 4 9-16,4-3-12 15,-10-3 4-15,0-6 0 16,3-2-9-16,-17-3 11 16,7-7-2-16,-7-2 0 15,0 0 4-15,0 0-2 16,0 0-2-16,0 0 1 15,0-9 3-15,-7-16 0 16,0-1-4-16,-17-2 0 16,-3-3 6-16,2-1-8 15,-5-2 2-15,-5-1 0 0,11 1-5 16,3 8 9 0,4 3-4-16,10 11 0 0,7 4 6 15,0 0-14 1,0 2 8-16,0-4-9 0,0 8 7 15,31 2-28-15,7 0 12 16,7 0-6-16,0 0-37 16,6 6 2-16,-23 8-95 15,-21 0-92-15,-7 1-91 16</inkml:trace>
  <inkml:trace contextRef="#ctx0" brushRef="#br0" timeOffset="99332">26867 1542 518 0,'0'0'170'15,"0"0"-34"-15,0 0 9 16,0 0-33-16,0 0-51 0,0 0-31 15,7-7-24 1,-7 31 10-16,0 10-13 0,-31 9 24 16,-21 8 1-16,-6 6-22 15,-7 6 23-15,-18 3 3 16,-6 0-28-16,-1 0 20 16,1-7-24-16,24-4 0 15,6-9 4-15,28-16 1 16,11-9-5-16,9-9 0 15,11-7 3-15,0-2-4 16,0-3 5-16,0 0-4 16,0 0 24-16,0-5-21 15,0-18 15-15,0-11-18 16,24-7 7-16,-3-1-1 16,3-5-6-16,-10 8 0 0,-1 7 0 15,-2 10 10-15,-4 10-10 16,-7 6 3-16,0 6 0 15,0 0-6-15,0 0 1 16,0 12-5-16,0 16-5 16,0 9 17-16,0 1-5 15,0-4 0-15,27-3 2 16,18-5-2-16,6-6 0 16,1-2 0-16,17-10-3 15,-11-5 3-15,8-3-65 16,-11 0-121-16,-49-6-229 15</inkml:trace>
  <inkml:trace contextRef="#ctx0" brushRef="#br0" timeOffset="100584">25612 1965 212 0,'0'0'258'0,"0"0"-136"0,0 0 0 16,0 0 4-1,0 0-55-15,0 0 9 0,0-37 3 16,0 25-52-16,0-2 24 16,0-4-30-16,0-4-2 15,0-4 15-15,0-5-30 16,-14-1 33-16,-6-8-19 16,-11-2-11-16,10-2 26 15,-10-1-35-15,17-1 2 16,-10 3-3-16,4 8 14 15,2 7-15-15,5 11 0 16,6 2 2-16,0 7-5 16,0 5 4-16,-3 3-1 15,10 0 0-15,0 0 5 16,0 0-11-16,0 0 6 16,-7 0-13-16,0 0 7 0,-14 20-5 15,-3 9 11-15,11 4 0 16,-12 3 10-16,5-2-12 15,6-5 2-15,-3-4 0 16,3-8-4-16,14-5 5 16,-7-4-1-16,7-5 0 15,0-3 10-15,0 0-9 16,0 0 2-16,0 0-1 16,0-23 8-16,7-5-10 15,17-7 0-15,-10-2 0 16,7-4 12-16,3-1-13 0,-4-4 1 15,-2 6 0 1,-5 9-4-16,1 14 6 0,-14 8-2 16,0 8 0-16,7 1-14 15,10 0 13-15,4 18-13 16,17 20 14-16,-1 2-7 16,-2 6 7-16,3-2-17 15,13 6-76-15,-13-7-107 16,7-3-64-16,-14-9-441 15</inkml:trace>
  <inkml:trace contextRef="#ctx0" brushRef="#br0" timeOffset="101414">26437 2908 519 0,'0'0'144'0,"0"0"-73"16,0 0 28-16,0 0-15 15,0 0 9-15,0 0-38 16,59-80-17-16,-8 43 28 15,8-12-31-15,30-8 1 16,7-12-6-16,18-2-23 16,-11-9 26-16,14-6-30 15,-4-2-1-15,-9 7 9 16,-8 10-1-16,-38 20-10 0,-13 19 20 16,-24 10-14-1,-11 10 45-15,-10 9-28 0,0 0-23 16,0 0 15-16,0 3-5 15,0 0-10-15,0 0 0 16,0 0 5-16,0 0-15 16,0 0 10-16,-38 0 0 15,0 0-16-15,-20 0 16 16,-18 12 0-16,4 11 0 16,-4 5 7-16,11-2-15 15,13-6 8-15,15-3 0 16,23-5-14-16,3-7 10 0,5-2 3 15,6-3-2 1,0 0 5-16,0 0-3 0,0 0 1 16,0 0 0-1,0 0-6-15,24-6 11 0,10-11-5 16,21-6 0-16,-14 3 9 16,14-3-13-16,4 1 4 15,-8 1 0-15,-6 4-7 16,-17 9 12-16,9 5-5 15,-6 3 0-15,-3 0-2 16,3 10-10-16,0 15 8 16,-11 0 4-16,4 4-13 15,-10 2 13-15,-14 3-7 16,0 7-128-16,-20-4-174 0,-63-1-626 16</inkml:trace>
  <inkml:trace contextRef="#ctx0" brushRef="#br0" timeOffset="199744">27617 3177 187 0,'0'0'629'16,"0"0"-534"-16,0 0 40 16,0 0-30-16,0 0-78 15,0 0 1-15,0 0-28 16,0 0 0-16,199 9 28 16,-154 31-26-16,-18 6 9 0,-10 2-1 15,-17 3-4 1,0 3 15-16,-61 4-21 0,-12-10 3 15,5-8 22-15,9-11-14 16,21-15-8-16,18-2 11 16,6-6-8-16,14-6 5 15,0 0-9-15,0 3-1 16,14 0 19-16,30-1-19 16,29-2 35-16,40 0-24 15,11 0-4-15,3 0-16 16,-10-5-7-16,-28-2-121 15,-20 7-75-15,-24 0-159 16</inkml:trace>
  <inkml:trace contextRef="#ctx0" brushRef="#br0" timeOffset="199957">28572 3415 569 0,'0'0'198'0,"0"0"-88"16,0 0-5-16,0 0-50 15,0 0-46-15,0 0 5 16,155-15-5-16,-72 15 0 0,-4 11-9 16,-4-7-3-1,-16 1-18-15,-28-5-128 0,-17 0-71 16,-14 0-115-16</inkml:trace>
  <inkml:trace contextRef="#ctx0" brushRef="#br0" timeOffset="200151">28861 3283 233 0,'0'0'313'0,"0"0"-165"16,0 0-5-16,0 0 0 15,0 0-50-15,0 0-16 16,-141-64-35-16,124 105-40 15,3 17 41-15,7 13-14 16,7 8-29-16,0 4 16 16,0-6-16-16,0-5-25 0,7-9-145 15,0-14-318 1</inkml:trace>
  <inkml:trace contextRef="#ctx0" brushRef="#br0" timeOffset="202960">58 10084 718 0,'0'0'228'16,"0"0"-59"-16,0 0-49 0,0 0-3 15,0 0-35-15,0 0-65 16,0 0-5-16,0 9-10 16,0 48-2-16,0 16 24 15,0 11-17-15,0-1 11 16,0 5-15-16,0-5 11 16,-10-8-16-16,10-15 2 15,0-20 0-15,24-14-5 16,65-14 15-16,86-12-10 15,94-5 9-15,64-37-9 16,52 0 5-16,24 5-5 16,-10 8 0-16,4 9-1 15,-42 8 6-15,-35 7-5 0,-51 2 1 16,-37 3 7-16,-46-6-10 16,-51-1 2-16,-45 6 0 15,-51 1-4-15,-24 0 13 16,3 0-9-16,-10-4 8 15,6 4-5-15,-9-2 18 16,2-4-19-16,-6-8 7 16,7 0 22-16,-4-4-30 15,4-1 16-15,-7-5-5 16,-7 2-8-16,0-5 3 16,0 8-7-16,0-1 0 15,-31 6-6-15,-21 4-39 0,-37 10-38 16,-21 0-133-16,-38 4-311 15</inkml:trace>
  <inkml:trace contextRef="#ctx0" brushRef="#br0" timeOffset="204319">636 11214 808 0,'0'0'121'0,"0"0"5"16,0 0 16-16,0 0-4 15,0 0-64-15,-107-150-27 16,93 134 10-16,7 4-38 16,-6 4 29-16,6 2-23 15,-10 6-21-15,10 0 15 16,-7 0-19-16,-10 0 0 16,-4 8-1-16,4 26 11 0,4 10-11 15,2 7 1-15,18 6 0 16,0 9-5-16,0 2 5 15,0 4 0-15,18-1-1 16,9 0 11-16,18 1-10 16,0-3 0-16,-1-6 1 15,1-6-8-15,0-3 7 16,-7-5 0-16,-11-6 0 16,-3-5 12-16,-24-7-13 15,0-5 1-15,-7-1 0 16,-62-2-3-16,-10-3 6 15,-27-9-3-15,-4-5 0 16,13-6 9-16,15 0-11 0,10-2 2 16,27-24-20-1,21-3 11-15,24-11-40 0,0-5-17 16,55-7-37-16,31-3-106 16,3 10 48-16,1 10 15 15,-8 5 18-15,1 9 115 16,-25 4-9-16,-6 2 22 15,-7 4-5-15,-18 2 10 16,-10-1 8-16,-3 0 45 16,-7 0 28-16,0-2 33 15,-7 0 1-15,0 3 5 16,0 4-6-16,0 0-55 16,0 5 12-16,0 0-27 15,0 0-35-15,0 0-6 0,0 36-7 16,0 13-1-1,0 14 9-15,0-6 1 0,17-3-8 16,-3-8-2 0,-1-8 0-16,18-13-7 0,-10-7 6 15,10-16 1-15,-10-2 0 16,10 0-2-16,-1-31 2 16,8-19 0-16,-3-3 4 15,-4-4-2-15,-11 6 3 16,-9 2-5-16,-11 15 15 15,0 14-9-15,0 11 20 16,0 9-16-16,0 0-8 16,0 0-4-16,0 34 1 0,0 12 1 15,0 8 0 1,0-3 11-16,0-2-17 0,6-6 6 16,15-3 0-16,3-14-5 15,4-9 7-15,-11-14-2 16,-3-3 0-16,-1 0 3 15,11-20 4-15,4-18-7 16,3-5 1-16,0 1 2 16,-11 1 2-16,-6 2-5 15,10 13 0-15,-17 6 10 16,0 14-5-16,-7 6-5 16,0 0 0-16,7 0-11 0,0 8 2 15,17 21 9 1,-10 9 0-16,-1-4 9 0,-2-9-12 15,2-1 3-15,-6-14 0 16,0-4-4-16,0-2 6 16,10-4-2-16,-10 0 0 15,7-4-2-15,10-27 2 16,3-6 0-16,4-3 4 16,0 2-5-16,-3 10 6 15,-4 5-5-15,-10 9 0 16,-1 6 6-16,5 8-15 15,2 0 9-15,25 0-1 16,-7 8-12-16,6 15 15 0,-9 5-2 16,-4 0 0-1,0 5 3-15,-18-5-7 0,1-2 4 16,-7-6-20-16,-7-1-15 16,0-4-85-16,0-1-93 15,0-2-105-15,-21-6-131 16</inkml:trace>
  <inkml:trace contextRef="#ctx0" brushRef="#br0" timeOffset="204592">285 12406 851 0,'0'0'199'0,"0"0"-105"0,0 0 32 15,0 0-1-15,0 0-88 16,0 0-6-16,402-52 23 16,-189 18-34-16,11-6 6 15,-25 0-25-15,-20 8 3 16,-31 12-4-16,-45 13 0 16,-34 7 0-16,-42 0-23 15,-20 0-83-15,-7 27-64 16,-20 13-136-16,-70 12-172 15</inkml:trace>
  <inkml:trace contextRef="#ctx0" brushRef="#br0" timeOffset="204774">522 12685 476 0,'0'0'276'0,"0"0"-154"0,0 0 44 16,0 0 35-16,0 0-142 15,0 0-9-15,231-37 18 16,-8-11 5-16,14-6-30 15,-17 0-42-15,-24 11 5 16,-48 11-6-16,-38 12-14 16,-44 6-36-16,-22 8-89 15,-13 1-102-15,-17-4-99 16</inkml:trace>
  <inkml:trace contextRef="#ctx0" brushRef="#br0" timeOffset="205160">1732 11917 589 0,'0'0'225'16,"0"0"-109"-16,0 0-19 15,0 0 2-15,0 0-20 16,0 0-50-16,7-131 30 0,21 107-18 16,3 1-10-1,7 1 38-15,6 4-44 0,-6 4 10 16,-3 6-18-16,9 5-12 16,1 3 7-16,0 0-12 15,-1 0 0-15,1 25-4 16,-7 7 14-16,-18 5-10 15,-2 0 0-15,-11 7 11 16,-7-8-13-16,0 1 2 16,0-2 0-16,0-3-7 15,0 2-35-15,0-7-102 16,-18 0-136-16,18-16-161 16</inkml:trace>
  <inkml:trace contextRef="#ctx0" brushRef="#br0" timeOffset="205701">2510 11656 167 0,'0'0'707'16,"0"0"-604"-16,0 0 5 15,0 0-5-15,0 0-8 16,0 0-84-16,89-57-2 16,-37 57-1-16,13 0-2 0,4 6-3 15,-11 0-3 1,-6 0 8-16,-15-3-3 0,-6-1-5 16,-10-2 0-16,-14 0 7 15,-7 0 3-15,0 0-7 16,0 0 17-16,0 0 5 15,-7-11 24-15,-24-12-49 16,4-1 0-16,-11 2 7 16,-7-1 5-16,14 6-12 15,10 0 12-15,8 7-9 16,6 0 22-16,-3 4-19 16,10 4-3-16,0 2-3 0,0 0 2 15,10 0-4 1,31 0-1-16,14 18 3 0,4 3-3 15,-1 5 3-15,-6 3 0 16,-1 5-1-16,-6 1 11 16,-14-1-10-16,-11-3 2 15,-13-5 9-15,4-6-13 16,-11 0 2-16,0 3 0 16,-24 3-3-16,-28 2-78 15,-6 1-252-15,-1-15-519 16</inkml:trace>
  <inkml:trace contextRef="#ctx0" brushRef="#br0" timeOffset="206187">3600 11476 1012 0,'0'0'100'0,"0"0"-23"16,0 0 51-16,0 0-49 15,0 0-25-15,0 0-53 16,44-105 0-16,-13 96 14 16,21 9-7-16,-18 0-8 15,18 3 0-15,-8 29 4 0,-6 10-5 16,-7 7 1-16,-24 0 0 15,-7-1 0-15,0-5 14 16,0-11-14-16,0-7 0 16,-7-11 4-16,7-10-6 15,0-4 5-15,0 0-3 16,0-6 18-16,-7-23-9 16,7-11-3-16,0 0 1 15,0-9 2-15,21 3 1 16,10 10-10-16,-11 7 0 15,11 18-2-15,-3 5 9 16,3 6-9-16,20 0 2 16,-6 14-10-16,-7 23 3 0,0 3 7 15,-18 6 0 1,-6 0-3-16,-14 0-66 0,0-6-66 16,0-6-130-16,0-9-195 15</inkml:trace>
  <inkml:trace contextRef="#ctx0" brushRef="#br0" timeOffset="206452">4652 10862 723 0,'0'0'206'0,"0"0"-101"0,0 0 58 16,0 0-6-16,0 0-126 15,0 0-17-15,-97 146 31 16,91-46-9-16,6 2 1 16,0 2-28-16,0-7-4 15,6-8-4-15,25-12-1 16,14-14-2-16,7-14-78 16,6-21-107-16,1-14-41 15,9-11-99-15</inkml:trace>
  <inkml:trace contextRef="#ctx0" brushRef="#br0" timeOffset="206825">4978 11546 139 0,'0'0'479'0,"0"0"-325"0,0 0 21 16,0 0 0-16,-103-164-69 16,103 147-1-16,0 6-48 15,0 1 0-15,0 6-26 16,38 4-23-16,3 0-3 15,4 0-5-15,7 25 2 16,-8 9-2-16,1 6 1 16,-14 3-1-16,-17-3 0 15,3-3 12-15,-17-2-12 16,0-7 0-16,0-10 0 16,0-12-10-16,0-6 4 15,0 0 6-15,0 0 11 0,7-18-8 16,0-16 3-16,13-6-6 15,4-3 0-15,4 0-3 16,3 8 4-16,-7 7-1 16,-4 8 0-16,1 14 5 15,3 6-11-15,-10 0 6 16,17 3-5-16,-11 26-5 16,-2 2-24-16,-5 7-110 15,8-7-92-15,3-3-136 16</inkml:trace>
  <inkml:trace contextRef="#ctx0" brushRef="#br0" timeOffset="207015">5773 11457 535 0,'0'0'176'0,"0"0"-39"15,0 0-36-15,0 0-56 16,0 0-45-16,0 0 2 15,192-15-6-15,-147 15 4 16,-11 0-72-16,-3 0-90 16,-10 0-58-16,10-3-176 15</inkml:trace>
  <inkml:trace contextRef="#ctx0" brushRef="#br0" timeOffset="207192">6185 11336 437 0,'0'0'170'0,"0"0"-46"16,0 0 15-16,0 0-18 15,0 0-42-15,0 0-5 16,0-54-42-16,0 54-32 16,0 18-1-16,7 13-1 15,10 9 4-15,-17 6 5 16,0-1-2-16,0-2-5 16,0-6 0-16,7-7-75 15,0-8-110-15,17-8-168 16</inkml:trace>
  <inkml:trace contextRef="#ctx0" brushRef="#br0" timeOffset="207477">6326 10770 586 0,'0'0'259'15,"0"0"-140"-15,0 0 24 16,0 0-30-16,0 0-26 16,0 0-57-16,96-40-13 15,-44 89 30-15,10 12-27 16,-4 13-1-16,1 8 5 16,-1 8-23-16,-13 0 10 15,0 2-11-15,-21-4 0 0,-17-11-2 16,-7-10-21-16,0-16-90 15,0-12-47-15,-38-9-201 16</inkml:trace>
  <inkml:trace contextRef="#ctx0" brushRef="#br0" timeOffset="212101">5467 11542 41 0,'0'0'70'0,"0"0"7"16,0 0-16-16,0 0 1 15,0 0 14-15,0 0-11 0,0-23-15 16,0 20 11-16,0 1-8 16,0-4-6-16,0 0 20 15,0 0-12-15,0 3 19 16,0-5-20-16,0 3-25 15,0 1 19-15,0 3-13 16,0 1 9-16,0 0 3 16,0 0-29-16,0 0 10 15,0 0-19-15,0 0-7 16,0 0-2-16,0 10 3 16,0 19-3-16,0 5 10 15,0 1-6-15,0-4 3 0,0 3-6 16,17-5 5-16,-4-7-8 15,1-2 2-15,0-5 0 16,-4-6 3-16,-3-4 1 16,0-5-4-16,-7 0 0 15,0 0 1-15,7 0 23 16,0 0-7-16,0-9 20 16,10-11-24-16,-10 0-10 15,0 3 13-15,0 3-16 16,-1 0-3-16,1 0-25 15,4-4-154-15,2-2-149 16</inkml:trace>
  <inkml:trace contextRef="#ctx0" brushRef="#br0" timeOffset="213500">7306 10685 609 0,'0'0'66'0,"0"0"5"15,0 0 33-15,0 0-35 16,0 0-6-16,0 0-36 16,-38-41 9-16,25 36-10 15,-18-1-7-15,-21 1 39 16,-13 1-42-16,-49 2-6 15,-34 2 4-15,-30 0-13 16,-29 0 13-16,-30 8-14 16,-7 6 0-16,0-2 5 15,13-3-1-15,15-1-2 0,16 1-2 16,25 0 10-16,-4 1-4 16,24 2-6-16,14-3 0 15,7 2 0-15,14-8 1 16,10 2-1-16,21-1 0 15,6-4 7-15,32 0-7 16,-1 0 0-16,7 0 0 16,7 0-5-16,-3 0 6 15,3 0-1-15,14 0 0 16,4-4 5-16,2 4-9 16,-2-2 4-16,6 2 0 15,-10 0-4-15,3 0 3 0,14 0 1 16,-3 0 0-1,10 0 3-15,-7 2-10 0,0 13 7 16,1 5 0-16,-8 6-9 16,7-1 14-16,-3 6-5 15,3 1 0-15,0 6 7 16,0 5-14-16,0 8 7 16,7 6 0-16,0 3 4 15,0 9 2-15,0 2-6 16,0 10 11-16,21-2-10 15,3 4 20-15,3-3-16 16,-3-5-2-16,4-7 18 16,3-8-19-16,-11 3 9 0,5-3-3 15,-12-3-5-15,4-5 18 16,-17-12-6-16,7-14-9 16,-7-9 5-16,0-12-6 15,0-2-5-15,0-3 0 16,0 0 4-16,0 3-4 15,7 0 0-15,14 3 0 16,30-1 4-16,32-1-1 16,51-2 6-16,52-2-6 15,20 0 4-15,48 0-6 16,18 0-1-16,-4 0 0 16,7 0-4-16,-31 0 7 0,-30 0-3 15,-22 0 0 1,-20 0 3-16,-24 0-7 0,-14 0 5 15,-17 0-1-15,-10 0 0 16,-11 0 3-16,7 0-3 16,-14 0 0-16,-3 0 4 15,-10 0-8-15,0 0 4 16,-11 3 0-16,-13 2-2 16,-8-1 6-16,-6 2-4 15,-17-4 0-15,3-2 2 16,-10 0-7-16,-8 0 5 15,1 0 0-15,-7 0-1 16,0 0 6-16,7 0-5 16,-7 0 2-16,10 0 1 15,4-20 27-15,-7-14 8 0,7-9-34 16,-4-3 30-16,-3-11-23 16,-7-3 8-16,0-12-4 15,0-10-13-15,0-10 15 16,0-10-17-16,-7-4 1 15,-24 3-3-15,17 6 9 16,-3 2-7-16,17 3 0 16,0 4 7-16,0-4-9 15,0 10 2-15,24 13 0 16,-10 17-4-16,0 15 10 16,-4 17-6-16,-10 12 0 15,0 2 5-15,0 6-9 16,7-4 4-16,-7 4 0 0,0 0-9 15,-17 0 0-15,-62 0-63 16,-62 0-78-16,-45 30-158 16,-44 1-232-16</inkml:trace>
  <inkml:trace contextRef="#ctx0" brushRef="#br0" timeOffset="254549">25481 4695 567 0,'0'0'144'15,"0"0"46"-15,0 0-79 16,0 0-4-16,0 0-2 16,0 0-45-16,0 0 3 15,0-103-25-15,0 103-33 16,7 0 12-16,0 37-17 16,7 32 0-16,3 23 32 15,-3 23-32-15,-7 15 20 0,6 8-11 16,5-2-4-16,-12-9 2 15,1-12-7-15,0-2 0 16,-7-10 3-16,0-14 7 16,7-21-10-16,-7-24 0 15,7-22 6-15,-7-10-6 16,0-12 2-16,0 0 1 16,0-2 45-16,0-36-12 15,-7-17-16-15,-27-9-16 16,-21 2 4-16,13 2-4 15,-2 15-4-15,6 13 0 16,14 15-5-16,10 14 13 0,7 3-8 16,7 0 0-1,0 5-13-15,0 33 10 0,0 11 3 16,45 2 0-16,20 0 0 16,25-10 9-16,6-4-9 15,14-11 0-15,3-6 4 16,-9-12-8-16,6-5 4 15,-14-3 0-15,-27 0 1 16,-18-6 10-16,-30-11-11 16,-14-6 0-16,-7-8 4 15,0-7-13-15,-35-4-34 16,-16 7-56-16,6 10-44 16,14 15-96-16,31 10-101 0</inkml:trace>
  <inkml:trace contextRef="#ctx0" brushRef="#br0" timeOffset="255396">27503 6885 852 0,'0'0'226'16,"0"0"-87"-16,0 0 8 15,0 0-27-15,0 0-69 16,0 0 3-16,0-108-41 16,0 108-8-16,0 19-9 15,0 27 11-15,-7 14-7 16,-13 12 2-16,-11 2 6 0,0 12-2 15,3 3-6 1,-3-3 6-16,11-7-7 0,9-16 8 16,4-15-7-16,7-19 0 15,0-20 9-15,0-6-7 16,0-3 2-16,0 0-3 16,0-9 44-16,0-25-22 15,0-15-5-15,18-16-13 16,9-13 5-16,18-4-4 15,-7-10-6-15,6-5 3 16,1 5-4-16,-7 9 1 16,-11 17 0-16,-3 26 0 15,-17 20 13-15,0 15-17 16,0 5 4-16,7 0-6 16,10 5-3-16,7 41-4 0,-4 15 13 15,11 10 0 1,0 3-5-16,-10 0-1 0,-4 1-5 15,-4-10-29-15,4-8 1 16,-17-11-41-16,0-11-24 16,-7-15-77-16,0-6-59 15,0-8-11-15,-14-3-116 16</inkml:trace>
  <inkml:trace contextRef="#ctx0" brushRef="#br0" timeOffset="255595">27414 7182 470 0,'0'0'197'16,"0"0"-60"-16,0 0-17 0,0 0 8 15,0 0-43-15,0 0-34 16,51-34-22-16,18 34-24 16,41 0 0-16,24 0 2 15,7 0-1-15,-14 0-12 16,-23 0-42-16,-46 0-140 15,-27 12-99-15</inkml:trace>
  <inkml:trace contextRef="#ctx0" brushRef="#br0" timeOffset="256146">28748 6942 672 0,'0'0'130'0,"0"0"-23"0,0 0 5 16,0 0-12-16,0 0-10 15,0 0-51-15,-66-31-30 16,66 48 1-16,45 23 11 15,14 6 17-15,23 5-8 16,14 4-20-16,8-1 24 16,6 3-31-16,10-2 5 15,7-4 9-15,-3-8-13 16,-4-9 6-16,-23-8 5 16,-25-10-6-16,-21-1 29 15,-20-9-24-15,-17-4-6 0,-14-2 6 16,0 0-9-16,0 0 4 15,0 0-9-15,-21 0 0 16,-16-5-4-16,-15-1-72 16,14 6-41-16,11 0-48 15,3 0-99-15,17 0-113 16</inkml:trace>
  <inkml:trace contextRef="#ctx0" brushRef="#br0" timeOffset="256872">30381 7582 678 0,'0'0'293'0,"0"0"-138"15,0 0-14-15,0 0-7 16,0 0-71-16,0 0-31 16,7-2-26-16,-7 36 8 15,-24 17-9-15,-14 10 13 16,11 2-17-16,-4-7 13 16,17-4-13-16,-10-12 1 15,17-8 2-15,7-13 7 0,-7-7-11 16,7-6 0-16,0-6 2 15,0 0 13-15,0 0 2 16,0-20 20-16,0-21-21 16,24-10-5-16,21-9-11 15,-18 0 0-15,4-2 3 16,-10 2-4-16,-4 2 1 16,4 4 0-16,-8 11-2 15,5 9-1-15,2 13 2 16,4 13-15-16,-3 5-12 15,10 3 26-15,-4 0-23 16,-3 29 6-16,-10 5 11 0,-7 6-29 16,-7 6 32-1,0-3-14-15,0-1-12 0,-21-5 30 16,-3-5-17-16,-3-3 7 16,3-7 9-16,17 2-7 15,0-7 6-15,-7-3 3 16,14-2 0-16,0-4-12 15,0 0 5-15,0 4 7 16,28 2-7-16,3 3 15 16,7 1-6-16,-4 4-2 15,-3 4 2-15,-7 3-7 16,-10-2 8-16,-1 6-3 16,-6-8 0-16,-7-4 3 15,0-4-4-15,-20-6 1 16,-39-8-9-16,-9-3 5 0,-15 0-28 15,4-3-70-15,-4-20-39 16,18 1-62-16,13-10-51 16,35-5-256-16</inkml:trace>
  <inkml:trace contextRef="#ctx0" brushRef="#br0" timeOffset="257325">30715 6937 277 0,'0'0'511'0,"0"0"-372"0,0 0-34 15,0 0 15-15,-282-66-28 16,175 103-25-16,-10 23-39 16,14 20 10-16,7 23-20 15,13 20-14-15,25 20 7 16,6 6-7-16,28-1-4 15,24-14 0-15,0-11 3 16,45-14-10-16,30-12 7 16,35-19 0-16,11-19-5 15,20-22 12-15,13-19-5 16,-6-18 3-16,-7 0-4 16,-13-18 14-16,-18-21-13 15,-7-16 11-15,0-19 41 0,-7-20-17 16,-6-12-1-1,-22-11-5-15,-26-3-28 0,-25-3 23 16,-17 5-19-16,-17 10-6 16,-63 13-1-16,-33 16 0 15,-4 18 0-15,-10 15 0 16,17 27-34-16,20 19 12 16,25 0-64-16,3 48-65 15,21 24-61-15,3 22-107 16,0 17-486-16</inkml:trace>
  <inkml:trace contextRef="#ctx0" brushRef="#br0" timeOffset="257850">29521 8574 603 0,'0'0'157'0,"0"0"-29"15,0 0-38-15,0 0-36 16,0 0-16-16,0 0-32 16,35-77 8-16,-35 77-3 15,0 0-7-15,0 4-4 16,-14 24 2-16,-44 12 37 16,-1 6 24-16,-16 2-29 15,-1 1 4-15,11 2-1 16,-1 4-8-16,-9-1 13 15,9 0-18-15,-3-5-7 16,4-4 15-16,14-4-27 16,6-9 14-16,14-7-4 0,17-11-12 15,7-5 10-15,7-6-13 16,0-3 0-16,0 0 7 16,0 0-2-16,0 0-2 15,0 0-3-15,0 0-1 16,-7 0-21-16,7 0-116 15,-17 8-130-15,-10 0-208 16</inkml:trace>
  <inkml:trace contextRef="#ctx0" brushRef="#br0" timeOffset="258267">28201 9387 460 0,'0'0'292'0,"0"0"-173"16,0 0 1-16,0 0 2 15,0 0-19-15,0 0-19 16,-127-72-38-16,82 72-21 15,-20 9 9-15,-4 23-30 16,4 5 12-16,-1 8-7 0,15 7-4 16,13 5-3-16,14 2-2 15,24-1 0-15,0-4 4 16,0-11 5-16,62-9-9 16,3-10 0-16,25-16 6 15,20-6 2-15,0-2-4 16,3 0 0-16,-17-13-3 15,-30-10 10-15,-28-3-22 16,-18-5 10-16,-20 2-95 16,0-4-49-16,-14 0-130 15,-23 2-129-15</inkml:trace>
  <inkml:trace contextRef="#ctx0" brushRef="#br0" timeOffset="258780">28201 8896 777 0,'0'0'158'0,"0"0"-80"15,0 0 44-15,0 0-23 16,-289-55-61-16,193 66 19 0,-7 35-33 16,-17 17 5-16,16 16 13 15,8 19-31-15,20 13 13 16,18 18 1-16,6 17-22 16,15 5 10-16,23 7-13 15,14-12 0 1,14-15 0-16,54-18 8 0,29-14-8 15,20-20 0-15,17-21 2 16,20-24 6-16,18-23-7 16,-10-11 5-16,-7-11 21 15,-14-29 9-15,-7-12 1 16,-21-11-16-16,-17-14 0 16,-10-17 10-16,-17-21-22 15,-10-19 0-15,-35-8-3 0,-24 1-4 16,0 19 5-16,-45 18-7 15,-31 15-4-15,-13 16 0 16,-21 7-25-16,0 8-25 16,-4 13-27-16,-2 13-76 15,2 10-77-15,4 7-117 16,-7 10-453-16</inkml:trace>
  <inkml:trace contextRef="#ctx0" brushRef="#br0" timeOffset="259259">27342 8400 292 0,'0'0'424'0,"0"0"-396"16,0 0 106-16,0 0-42 15,0 0-18-15,0 0-15 16,13 44 25-16,-6-44-15 16,17 0 21-16,-10-24-6 0,7-7-52 15,-4-3 36 1,-10-3-30-16,-7-9-18 0,0-5 20 15,0-10-28-15,0-10 9 16,0-10-8-16,0-4-6 16,0 2 2-16,0 6-9 15,0 14 0-15,0 17 5 16,0 15 0-16,0 11-5 16,0 11 0-16,0 3 8 15,0 6-13-15,-7 0 5 16,7 0-9-16,0 0 8 15,0 0-43-15,0 0-10 0,-7 0-39 16,-3 23-93 0,-4 9 17-16,0-1-124 0,14-5-389 15</inkml:trace>
  <inkml:trace contextRef="#ctx0" brushRef="#br0" timeOffset="270528">25990 1307 13 0,'0'0'7'0,"0"0"-7"0,0 0-14 15</inkml:trace>
  <inkml:trace contextRef="#ctx0" brushRef="#br0" timeOffset="273064">25746 1387 270 0,'0'0'197'16,"0"0"-96"-16,0 0 6 15,-21-183-19-15,-3 132 3 16,-3-2 0-16,-4 0-66 16,0 2 27-16,-3 4 5 15,-11 5-29-15,-7 5 42 16,1 14-38-16,-11 4-9 16,-17 18 16-16,-28 1-33 15,-10 6 12-15,-31 28 17 16,-17 9-33-16,-3 8 43 15,-4 12-36-15,10 8-6 16,15 6 18-16,26 10-8 16,18 1-13-16,27 10 0 0,11 7 13 15,14 6-22-15,13 4 9 16,0 3 0-16,24-3-5 16,14-7 14-16,0-9-9 15,59-7 0-15,23-9 10 16,38-15-18-16,11-8 8 15,34-17 0-15,4-14 8 16,16-15 4-16,-13-14-12 16,-10 0 0-16,-21-26 8 15,0-20-3-15,-7-5-3 16,0-9 2-16,-10-3 31 16,-11-8-30-16,-17-13 27 0,-6-7-14 15,-18-9-17-15,-20-5 26 16,-21-1-27-16,-25 0 0 15,-6 3 7-15,-37-3 2 16,-60 4-9-16,-26 1 0 16,-42 4 7-16,-14 17-28 15,3 17 21-15,11 26-26 16,18 26 5-16,30 11-85 16,13 54-40-16,15 42-78 15,7 25-87-15,6 17-349 16</inkml:trace>
  <inkml:trace contextRef="#ctx0" brushRef="#br0" timeOffset="281929">21551 2170 547 0,'0'0'193'0,"0"0"-94"15,0 0-5-15,0 0-23 16,0 0-38-16,0 0 29 0,121-111-50 16,-70 100 2-16,1 5-3 15,-8 6 2-15,15 0-11 16,-7 22-2-16,-22 19 0 15,-9 7-14-15,-21 7 14 16,0 2 0-16,-51-11-2 16,13-13 11-16,10-12-9 15,4-16 0-15,24-1 3 16,0-4 11-16,0 0-13 16,0-4 17-16,0-22-5 15,7-4 0-15,31-11-3 16,13-1-10-16,32-12 1 15,-1-4-2-15,8-2 2 16,6 0-1-16,-17 0 0 16,-10 15 13-16,-24 11-14 0,-25 15 1 15,-20 17 0-15,0 2 32 16,0 0-32-16,-7 8 0 16,-44 41-4-16,-8 17 11 15,-9 11 14-15,16-5-21 16,31-6 7-16,21-7-8 15,0-10 5-15,21-6-4 16,37-12 1-16,25-2 15 16,13-12-13-16,7-6-3 15,1-5-28-15,-22-6-12 16,-37 3-87-16,-38-3-13 16,-7 0-69-16,-45 0-294 0</inkml:trace>
  <inkml:trace contextRef="#ctx0" brushRef="#br0" timeOffset="282138">21610 2630 17 0,'0'0'639'16,"0"0"-508"-16,0 0 1 16,0 0-61-16,0 0-23 15,299-64-38-15,-100 41 7 16,14 2 32-16,-3 7-48 15,-41 5 3-15,-49 9-4 16,-55 0-2-16,-51 0-33 0,-14 6-97 16,-41 20-40-16,-55 9 26 15</inkml:trace>
  <inkml:trace contextRef="#ctx0" brushRef="#br0" timeOffset="282329">21410 2947 267 0,'0'0'251'15,"0"0"-92"-15,0 0-49 16,0 0-3-16,0 0-15 16,372-21 2-16,-149-8 16 15,14 3-68-15,1 3-2 16,-39 3-17-16,-37 9-19 0,-49 5 12 16,-41 6-16-1,-41 0-11-15,-31 8-2 0,0 21-244 16,-75 3-46-16</inkml:trace>
  <inkml:trace contextRef="#ctx0" brushRef="#br0" timeOffset="284024">30415 10267 718 0,'0'0'210'0,"0"0"-186"16,0 0 9-16,0 0 98 15,217 9-39-15,-83-9-2 16,21 0-16-16,17-3-30 15,-24-11-18-15,-31 0-18 0,-59 2-6 16,-27 6-4 0,-31 6-68-16,0 0-159 0,-31 0-100 15,-27 12-325-15</inkml:trace>
  <inkml:trace contextRef="#ctx0" brushRef="#br0" timeOffset="284339">30787 10464 551 0,'0'0'214'16,"0"0"-47"-16,0 0 5 16,0 0-37-16,0 0-46 15,0 0-47-15,7 24-15 0,37-19-14 16,8 4 15 0,10 8-1-16,-17 3-2 0,-18 2-18 15,-20 13-7-15,-7 8 0 16,0 5 0-16,-45 6 14 15,-20 4-14-15,13-6 6 16,8-13-5-16,13-10 0 16,24-11-2-16,7-10 1 15,0-5 0-15,0-1 1 16,14 1-1-16,68-3 0 16,32 0 22-16,16 0-13 15,11-29-9-15,-21 1-20 16,-40-2-105-16,-19-5-146 15,-16-9-159-15</inkml:trace>
  <inkml:trace contextRef="#ctx0" brushRef="#br0" timeOffset="284919">31856 9072 898 0,'0'0'186'0,"-151"-154"-66"15,65 85 8-15,-28 6-23 16,-9 9-32-16,-18 14-35 0,-18 14-15 16,12 21 10-16,-1 5-30 15,0 25 10-15,-7 36-10 16,-3 30 4-16,-4 34 1 15,8 24-8-15,6 25 0 16,21 27 6-16,23 13-5 16,46 9 4-16,34 5-4 15,24 0-1-15,14-6 0 16,54-2 1-16,15-12 3 16,13-19-2-16,7-32-2 15,14-33 0-15,4-36 0 16,2-36 0-16,5-27 3 15,20-25 5-15,30-9 9 0,15-50 21 16,30-30-8 0,-16-17-3-16,-15-11-5 0,-20-15-5 15,-24-5 3-15,-24-12-8 16,-18-2 1-16,-33-4 6 16,-29-5-14-16,-37-5 5 15,-7-9 2-15,0-7-9 16,-45 1 5-16,-20 3-8 15,-24 17 0-15,-14 8-2 16,-32 21-4-16,-26 22-10 16,-18 23-20-16,-20 26-49 15,13 29 0-15,7 28-49 16,38 3-108-16,31 34-129 16,21 12-569-16</inkml:trace>
  <inkml:trace contextRef="#ctx0" brushRef="#br0" timeOffset="289183">30446 9592 97 0,'0'0'542'16,"0"0"-384"-16,0 0-50 15,0 0-15-15,0 0 18 0,0 0-57 16,76-117 7 0,-42 106-17-16,18 3-24 0,-7 5 25 15,-1 3-31-15,-6 0-5 16,0 0 9-16,-10 11-11 15,-4 20-4-15,-11 7-3 16,-6 7 8-16,-7 9-10 16,0 3 2-16,-27 1 0 15,-18-7 6-15,0-10 4 16,-6-10-10-16,13-11 0 16,7-8 4-16,17-10-4 15,14-2 1-15,0 0-1 16,0 0 14-16,0 0-9 15,0-12 13-15,31-16-12 0,14-17 6 16,20-3-5 0,1-8-4-16,9-4 1 15,1 3 20-15,-4 2-20 0,-3 4 9 16,-4 3-13-16,-6 11 9 16,-8-1-4-16,-13 15 0 15,-7 9-5-15,-17 6 8 16,-14 8 2-16,0-4-2 15,0 4-8-15,0 0 0 16,0 0-15-16,-14 6-1 16,-24 29 16-16,-7 11 3 15,1 3 12-15,-1 4-13 16,14 5-2-16,17-4 3 0,14 0-10 16,0-2 7-1,0-8 0-15,52-8 4 0,6-10 8 16,11-9-12-16,14-9 7 15,3-8-3-15,3 0 36 16,7-5-32-16,-13-15 5 16,-25-3 4-16,-20-6-5 15,-31 4-9-15,-7-7-3 16,0 0-21-16,-59 4-48 16,-23 8-104-16,3 3-178 15,3 2-155-15</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38:49.365"/>
    </inkml:context>
    <inkml:brush xml:id="br0">
      <inkml:brushProperty name="width" value="0.05" units="cm"/>
      <inkml:brushProperty name="height" value="0.05" units="cm"/>
      <inkml:brushProperty name="color" value="#ED1C24"/>
      <inkml:brushProperty name="fitToCurve" value="1"/>
    </inkml:brush>
  </inkml:definitions>
  <inkml:trace contextRef="#ctx0" brushRef="#br0">5000 1654 513 0,'0'0'197'0,"0"0"-110"16,0 0 14-16,0 0-17 0,0 0-25 16,0 0-17-16,-76-12-8 15,25 6 14-15,-8 3-17 16,-23 0 1-16,-15 3-15 15,-37 0-4-15,-21 0-2 16,-23 3-8-16,-1 6 3 16,-7-4-3-16,4-5-1 15,-4 0 0-15,8 7 0 16,-1-7 2-16,-7 0-3 16,-6 5 0-16,-8 3 0 15,1 5-2-15,-1-3 2 16,8 5 3-16,13-10-4 15,14-2 0-15,10 3 3 0,14-6-2 16,24 0 1 0,14 0-1-16,14 0 0 0,13 0 2 15,11-3-3-15,-11-3 0 16,-6 1 0-16,-4 5 1 16,-4 0-2-16,-6 0 1 15,13 0-5-15,1 0 2 16,17 0 3-16,6 0 0 15,28 5-1-15,0 1-2 16,24-6 2-16,7 3-3 16,-7-3 0-16,7 0 3 15,0 0-1-15,0 0 2 0,0 0-1 16,0 3-2 0,0 11 1-16,0 6-6 0,0 3 8 15,-6 11 3-15,6 6 0 16,0 9-3-16,0 8 0 15,0 14 0-15,-7 10 6 16,7 7-3-16,-18-2-1 16,18-6 5-16,0-9-7 15,0-13 0-15,11-1 4 16,16-6-3-16,4-5 1 16,-10 2-1-16,10-2 3 15,-11-6 0-15,-2-8-4 16,-5-8 1-16,-6-5-1 15,-7-14 0-15,7-5 0 16,3 0 0-16,-10 0 2 0,0 0-2 16,0 0 1-16,0 0-2 15,7 0 1-15,7 0-9 16,24 6 9-16,14-3 4 16,20 8 2-16,24-5-5 15,17 2 0-15,11-2 3 16,28-6-4-16,-5 0 2 15,15 0-2-15,-7 0 0 16,3 0 2-16,-10 0-2 16,6 0 0-16,1 0 0 15,-7 0 2-15,17 0-2 16,4 6 0-16,9-6 0 0,22 0 0 16,-8 0 3-16,1 0-3 15,-1-6-2-15,-13-4 0 16,0 0 1-16,-7 5 1 15,-24 5 0-15,0 0-5 16,-25 0 4-16,12 0-5 16,-1-9 6-16,13 3-2 15,25 6 3-15,4-5-3 16,9-1 2-16,-6 1 0 16,-17 2-1-16,-11-2 2 15,-27 5-1-15,-11 0 5 16,-10 0-5-16,8 0 0 15,-1 0-3-15,10 0 7 16,7 0-6-16,-3-1 2 16,3-5-1-16,7 0 1 0,7 6 0 15,0-5 3-15,0 5-3 16,7 0 0-16,-17 0-1 16,-11 0-2-16,7 0 3 15,-3 0-1-15,10 0 1 16,14 0 1-16,7 0-1 15,3 0 0-15,10 0-1 16,-10 0 2-16,11-6-1 16,-14 6 0-16,-14 0 0 15,0 0 4-15,-21 0-4 16,-17 0 0-16,0 0 1 16,-6 0 0-16,6-3-1 0,3 3 0 15,-9 0-2-15,6-3 2 16,-7 3 0-16,0-3-1 15,-6-3 1-15,-11 6 1 16,-10-6-1-16,-18 1-2 16,-30 2 1-16,-4 3 1 15,-3 0 0-15,-7-3-1 16,6 3 0-16,11-2 1 16,7-3 4-16,4 5-2 15,9-8-2-15,1 3 2 16,0-1 0-16,-7 4-1 15,-7-1 2-15,-18 1-3 16,-6 2 0-16,-7 0 5 0,0 0-5 16,0 0 2-16,7 0 1 15,-7-7 0-15,0 7 6 16,7-5 3-16,0-10 13 16,3 4 10-16,-3-15-3 15,0-5-6-15,0-7-15 16,-7-1-6-16,0-13 0 15,0-5-3-15,0-7 4 16,0-7-2-16,0-3 1 16,0 3 4-16,0-6-5 0,7 2 3 15,-7 6 5 1,0 4-2-16,0 2-1 0,0 6 4 16,0 5-3-1,0 2 3-15,0-3-7 0,-21 9-4 16,14 6 4-16,-3 9-5 15,-4 6 7-15,14 12-4 16,-7-1-3-16,0 6 2 16,7 0-3-16,0 6 0 15,-13-2-2-15,2 2-7 16,-16-6-8-16,-11 6 17 16,-21 0-3-16,-2 0-2 15,2 0 5-15,1 0 0 16,-1 0 2-16,-3 12-2 15,-24 2-1-15,-27 0-1 0,-4 3-3 16,-10-5 4 0,-14 2-1-16,-7-6-2 0,-24-2 0 15,-3 2-6-15,-18 1-1 16,-17-3 4-16,4-3-7 16,0 3 4-16,-4-1-3 15,4 1-2-15,6 0 9 16,15-4-4-16,6 4 8 15,-14-2-1-15,-6-2-10 16,-18 4 10-16,11 2-9 16,-11 1 2-16,18 0 4 15,-1 3-2-15,8-7 5 0,13 3 3 16,24-3 0 0,8 3 1-16,12-8-1 0,8 1-4 15,10 5-1 1,-3 0 5-16,-4 6 0 0,-10-7 0 15,24 4-1-15,3-3-3 16,28-1 5-16,11 1-1 16,9-6 2-16,14 0 1 15,8 0-2-15,2 0-1 16,11 0 2-16,4 0 0 16,-4 0 0-16,3 0 0 15,-3 0-2-15,10 0 0 16,-10 0 0-16,17 0 1 15,-7 0 2-15,7 0-4 16,7 0 2-16,0 0-1 0,0 0 5 16,-6 0-4-1,6 0-1-15,0 0 2 0,0 0-1 16,0 0 1-16,0 0-1 16,0 0-1-16,0 0 2 15,0 0-1-15,0 0-2 16,0 0-1-16,0 0-51 15,-24 0-196-15,3 3-184 16</inkml:trace>
  <inkml:trace contextRef="#ctx0" brushRef="#br0" timeOffset="7621">609 669 124 0,'0'0'428'16,"0"0"-288"-16,0 0-16 15,0 0-48-15,0 0-29 16,0 0 12-16,76-122-20 16,-32 119-32-16,8 3 2 15,-1 0-7-15,-6 26-2 16,0 14 0-16,-14 8-3 15,-17 6-2-15,-14 4 5 16,0 5 0-16,-38-6 4 0,-28-8 0 16,-2-7-4-1,2-11 2-15,8-13 5 0,20-12-3 16,7-6-3-16,10 0 3 16,4 0 9-16,10-17-11 15,1-4 6-15,6 1 15 16,0-5-22-16,0 2 9 15,6 0-7-15,25 6-3 16,-10 3 0-16,10 10 0 16,0 4-6-16,-4 0-2 15,18 18 1-15,0 7 6 16,-7 8-6-16,-7-3 7 0,3-1-1 16,4-6 1-16,0 0-12 15,6-9-29-15,1 0-32 16,-11-8-74-16,11-6-76 15,-14 0-255-15</inkml:trace>
  <inkml:trace contextRef="#ctx0" brushRef="#br0" timeOffset="8009">1383 858 168 0,'0'0'273'15,"0"0"-119"-15,0 0-50 16,0 0 13-16,0 0-22 15,0 0-37-15,-11-40-24 16,4 40-5-16,1 0-6 0,-1 0-16 16,0 3-7-16,-17 23 0 15,17 5 6-15,0 4-5 16,7 0-2-16,0-2 3 16,45-2-2-16,13-7 5 15,25-13-2-15,-11-5 7 16,10-6-7-16,-13 0 5 15,-17-12 12-15,-18-10 32 16,-3-7 25-16,-17-2-3 16,-14-4-4-16,0 1-22 15,-14-7-30-15,-31 7-11 0,-13 6-7 16,-1 2-4-16,-2 9 2 16,2 9 2-16,14 8-5 15,8 0-17-15,9 2-44 16,14 33-59-16,14 5-33 15,0 3-52-15,52-4-89 16</inkml:trace>
  <inkml:trace contextRef="#ctx0" brushRef="#br0" timeOffset="9948">2026 973 410 0,'0'0'119'0,"0"0"-79"15,0 0 16 1,0 0 14-16,0 0-7 0,0 0-1 16,237-32-1-16,-213 21 8 15,-10-4 9-15,-7-2-17 16,-7-3 16-16,0-2-24 16,0-1-41-16,-14 3 16 15,-10 6-13-15,-4 4 1 16,4 10-11-16,-3 0 2 15,-4 0-4-15,-7 0-3 16,10 20-1-16,-3 12-1 16,25 3 2-16,6 4 0 0,0-5-2 15,0 1 2 1,44-3-7-16,22-12 2 0,-1-9 5 16,11-8 3-16,-18-3-3 15,4 0 2-15,-11-14 7 16,-16-10-8-16,10-1 9 15,-8-7 4-15,-6 4-9 16,7-1 9-16,-10 3-6 16,3 6-4-16,-11 9 0 15,4 8-4-15,-10 3-1 16,17 0-9-16,-4 0 0 16,11 18 3-16,-7 4 1 15,-10 1 0-15,-7-4 3 16,-4 0-9-16,-3-10 12 15,-7-4-1-15,0-5 1 0,0 0 0 16,0 0 6 0,0 0 1-16,0 0 8 0,0-5 14 15,-17-16-23-15,-18-2-1 16,-9 3-1-16,-1 0-8 16,-7 3 2-16,8 8 2 15,6 4 0-15,7 5-5 16,3 0-3-16,11 0 3 15,10 14 2-15,7 17 1 16,0 1 2-16,17-3-8 16,35-9 0-16,6-6 3 15,8-14 5-15,-4 0 8 16,-4-18-4-16,1-22 25 16,-22-5 42-16,1-4-6 15,-17-5 6-15,-14-3-33 0,0 0-12 16,-7 2-7-16,0 9-2 15,0 0-5-15,0 18-3 16,-14 10-4-16,0 13 6 16,7 5-11-16,-3 0-3 15,3 0-7-15,-7 23-7 16,1 26 17-16,-5 16-1 16,11 12 2-16,7-2-2 15,0-6-1-15,52-12-11 16,17-12-4-16,3-11 0 15,4-10 16-15,6-19-11 16,-17-5 8-16,1 0 3 0,-15 0 1 16,-13-17 3-16,-14-5 1 15,-3-4-3-15,-14 3 8 16,-7-11-8-16,0 11 7 16,0-3-1-16,0 3-6 15,-21 12-1-15,7 5 0 16,-17 6-18-16,1 0 7 15,2 3 8-15,-3 22 0 16,17 1 3-16,14 0-10 16,0-1-15-16,7-7-6 15,31-7 18-15,-4-5 10 16,4-6-1-16,0 0 4 0,-7 0 8 16,-4-6-8-1,-9-11 6-15,-11 5 2 0,-7-2-4 16,0 0 25-16,0 8-16 15,0 1 4-15,0-1 4 16,0 6-15-16,0 0-6 16,0 0-13-16,0 29-12 15,0 22 24-15,0 20 2 16,13 4 0-16,1 10-1 16,10-2 6-16,4-2-5 15,3-10-1-15,-11-14 0 16,11-11 1-16,-17-15 0 15,3-17-1-15,-3-2 1 16,-14-6 0-16,0-6-1 16,0 0 2-16,0 0 6 0,0 0 8 15,-38 0-10-15,0-23 13 16,-20-6-12-16,13 4-7 16,18-4 5-16,2 4-5 15,19-4 3-15,6 0-6 16,0-5 3-16,0-6-1 15,37-3 1-15,8 6 0 16,7-7-2-16,13 5-1 16,4-1 3-16,3-3 1 15,11-6 0-15,-8 1-1 0,-3-1 1 16,-6 3 2-16,-22-8 0 16,1 2-3-1,-14 7 0-15,-24 11 5 0,-7 11-4 16,0 11 6-16,0 6-7 15,0 6-1-15,-31 0-2 16,3 0 0-16,-9 0 3 16,-8 15 0-16,7 16-2 15,11 15 2-15,3 5-2 16,17-5 4-16,7 0-4 16,0-15-9-16,7-5-5 15,24-10 14-15,-1-6-9 16,12-7 8-16,13-3-3 15,-4 0 12-15,1-23-6 16,-1-6 3-16,-6-5-2 0,-17 2 8 16,3 1-8-16,-11-1 3 15,-9 4 4-15,-5 2-6 16,-6 1 9-16,0 8-11 16,0 2 3-16,0 7-4 15,0 5 1-15,0 3 0 16,0 0-1-16,0 0-12 15,0 0 12-15,0 0-4 16,0 0-2 0,0 0 5-16,14 11-27 0,17 15 26 15,4 9 0-15,9-5 2 16,-6 8-2-16,7-1 2 0,-14-6-3 16,-4 3 2-16,-3-2-3 15,-10-6 2-15,-7-7 3 16,-7-7-4-16,0 0-4 15,-21 2-17-15,-48-3 22 16,-10 3-10-16,-24-2 9 16,14-6-35-16,6 0-14 15,39-5-42-15,23 3-14 16,21-4-110-16,7 0-75 16,58 0-292-16</inkml:trace>
  <inkml:trace contextRef="#ctx0" brushRef="#br0" timeOffset="10156">5450 933 535 0,'0'0'142'0,"0"0"-54"16,0 0 39-16,0 0-22 16,0 0-6-16,0 0 27 15,-38 104-42-15,-20-54-23 16,-25-1-17-16,-13 11-28 15,0-3-16-15,0-1 0 16,6 2-219-16,18-17-271 16</inkml:trace>
  <inkml:trace contextRef="#ctx0" brushRef="#br0" timeOffset="11739">6918 353 753 0,'0'0'200'0,"0"0"-41"0,0 0-40 16,0 0-24-16,0 0-7 15,0 0-50-15,-68-132-21 16,54 132-14-16,-7 0-3 16,-17 0 0-16,-6 21 2 15,-1 7 4-15,-7 6-8 16,21 3 2-16,11 0 0 16,13 3-4-16,7-3 4 15,0 3 0-15,45-3 0 16,6-3 1-16,15 1 3 15,-8-3-3-15,11-4 0 0,-11-2 1 16,-13-1 3-16,-7-1-8 16,-24-2 3-16,-1-5 0 15,-13-5-3-15,0-4-5 16,0 4-14-16,-51-6 22 16,-8-1 6-16,-6 0-6 15,3-5-3-15,17 0 3 16,18 0 8-16,13 0-5 15,4 0 7-15,3-8 1 16,7-12-9-16,0-2 5 16,0-13 0-16,38-5-7 15,13-9 7-15,8-8-7 0,23 3 0 16,-6 5-4 0,-11 12 2-16,-20 15-15 0,-14 13-46 15,-17 9-48-15,-1 0-66 16,5 11-48-16,-12 15-186 15</inkml:trace>
  <inkml:trace contextRef="#ctx0" brushRef="#br0" timeOffset="12327">7599 392 193 0,'0'0'576'0,"0"0"-387"0,0 0-50 16,0 0-28-16,0 0-17 16,0 0-7-16,0-51-42 15,0 51-3-15,0 0-26 16,0 0-3-16,7 0-5 15,-7 0-4-15,0 0 3 16,10 0-7-16,-10 0 2 16,0 0-3-16,0 0 1 0,7 0 0 15,0 6-4 1,0 14 8-16,0 2-1 0,-7 1-3 16,14-3 3-16,-4-2-5 15,4 1 2-15,-1-4 0 16,5 2 1-16,-5-5 4 15,-6 2-5-15,14-3 0 16,-4 10 1-16,4-4 0 16,17 5-1-16,-1 1 0 15,-9 0 1-15,3 0 4 16,0-6-5-16,-17 1 0 16,-1-4 1-16,-13-3-5 15,0-2 4-15,0-7 0 16,0 1-1-16,0 6-9 0,-34-4-1 15,-28 1 11 1,-10-3 11-16,3-3-11 0,4 0-13 16,13 0-25-16,7-14-50 15,14-6-35-15,25-6-31 16,6-5-19-16,0-15-33 16,24-9-75-16</inkml:trace>
  <inkml:trace contextRef="#ctx0" brushRef="#br0" timeOffset="12378">7599 392 296 0</inkml:trace>
  <inkml:trace contextRef="#ctx0" brushRef="#br0" timeOffset="12474">7599 392 296 0,'76'-112'283'0,"-76"92"-129"0,0 7-23 0,0-2-22 0,0 10-15 15,7 1-11-15,0 2-9 16,24 2-28-16,3 0-44 0,21 0 4 16,10 0-6-16,1 0-25 15,-5 8-130-15,-9 18-187 16</inkml:trace>
  <inkml:trace contextRef="#ctx0" brushRef="#br0" timeOffset="14312">8356 515 785 0,'0'0'134'16,"0"0"-23"-16,0 0 7 16,0 0-33-16,0 0-37 15,0 0-32-15,0 0-2 16,178-43 10-16,-126 40-3 16,0-8-11-16,-8-1 3 15,-13 4 4-15,-10-6 10 16,-14 2-2-16,-7-5-1 15,0-3-1-15,0 6-16 16,-14-6-4-16,-24 8-3 16,-13 4-8-16,-8 5 1 15,8 3 7-15,-11 0 0 16,20 0-2-16,5 21-2 0,13 7 4 16,10 11 0-16,14 5-3 15,0-1 0-15,38-4 3 16,20-1-3-16,7-13 0 15,18-2-1-15,6-11 4 16,8-7 2-16,13-5 0 16,-4 0 1-16,-10 0-1 15,-10-11-2-15,-24-10 13 16,-17 3-4-16,-18-8 13 16,-9-4 14-16,-18 2-9 15,0-4-6-15,0 1-6 16,0 5-10-16,-31 1 0 0,-7 13-5 15,7 4-3-15,17 4 0 16,-6 4-8-16,-4 0 9 16,-21 6 2-16,10 23 0 15,5 8-2-15,5 0 1 16,19 4-3-16,6-2 3 16,0-6-16-16,31-8 9 15,13-8-1-15,1-9 7 16,6-8 2-16,-6 0 0 15,0-5 8-15,-7-27 7 16,-4-7 5-16,-10-17 9 16,-3-3-1-16,-4-7-3 15,-10-3-2-15,-7 2-18 0,0 3 15 16,0 10-10 0,-17 5-5-16,-11 12 1 0,4 14-6 15,10 12 0-15,14 7-4 16,-7 4 1-16,1 0-6 15,-1 18 7-15,-17 33-11 16,10 20 13-16,7 10 0 16,7-12-3-16,0-6 3 15,27-4-16-15,25-19 5 16,10-4 8-16,3-11-4 16,8-11 6-16,9-12 1 15,-6-2 0-15,-11 0 1 0,-7-20 0 16,-13-5 7-1,-14 1-6-15,-10-1 3 0,-11 5 1 16,-3 3-3-16,-7 0-3 16,0 5 8-16,0-2-8 15,-7 6-4-15,-24 4 0 16,-14 4-12-16,1 0 16 16,6 0-4-16,3 12 2 15,11 5-1-15,24 0-17 16,0 0 4-16,0 1-4 15,38-7 6-15,7-2 13 16,0-7-1-16,6-2 2 16,-13 0 0-16,-10 0 3 15,2-14 2-15,-9-3-1 16,-14 6-4-16,3-1 11 0,-10 9 4 16,0 1 2-16,0 2-6 15,0 0-11-15,0 0-7 16,0 5 0-16,0 33-6 15,-10 13 13-15,10 12 0 16,0 5 2-16,0 4-4 16,0 2 4-16,24-5-2 15,7-1 0-15,-10-15 3 16,-1-5-5-16,-3-8 2 16,-17-15 0-16,7-11 0 15,-7-8 1-15,0-6-3 16,0 0 1-16,-13 0-23 0,-32 0 20 15,-17 0-1-15,4-20 10 32,6-5-10-32,14-7 1 0,24 1 3 0,14-15-5 15,0-9-16-15,45-8 21 16,38-2-12-16,-11 5-4 16,3 6 6-16,-2 9 4 15,-11 1 7-15,-4 4-1 16,-13-3 2-16,-1 6 5 15,-16 3-6-15,-4-4 2 16,-17 7-2-16,-7 3 6 16,0 5-1-16,0 8 1 15,0 10-4-15,0 5 7 16,0 0-9-16,-14 0-13 16,-24 20-1-16,-6 19 14 0,6 8 3 15,17-8-3-15,14-5 0 16,7-2-3-16,0-6-5 15,0-9 2-15,28-5-6 16,10-7-1-16,-1-5 13 16,22 0 1-16,-1 0 1 15,1-9 8-15,10-16-10 16,-11-9 4-16,-6-1 13 16,-15 1-13-16,-16 2 22 15,-4 1-10-15,-17 3-4 16,0 5 3-16,0 3-15 15,0 5 0-15,-17 6-6 0,10 7 1 16,7 2 4-16,0 0-5 16,0 0 1-16,0 0 2 15,0 21-13-15,17 15 16 16,11 4-1-16,3 3 3 16,-11-3-3-16,11 3 1 15,-17-9 0-15,3 6-1 16,-17 1 1-16,0-14 0 15,0-3-2-15,0-7 2 16,-10-3-5-16,-42-14-5 16,1 0-9-16,-21 0-22 0,-4 0-42 15,4-11-42 1,-4-4-61-16,0-2-119 0</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40:04.930"/>
    </inkml:context>
    <inkml:brush xml:id="br0">
      <inkml:brushProperty name="width" value="0.05" units="cm"/>
      <inkml:brushProperty name="height" value="0.05" units="cm"/>
      <inkml:brushProperty name="color" value="#ED1C24"/>
      <inkml:brushProperty name="fitToCurve" value="1"/>
    </inkml:brush>
  </inkml:definitions>
  <inkml:trace contextRef="#ctx0" brushRef="#br0">282 472 783 0,'0'0'156'16,"0"0"-66"-16,0 0 3 15,0 0-27-15,0 0-32 16,0 0-12-16,-10 97-20 15,10-11 10-15,17 5 1 0,-17 4-9 16,0-7 8 0,0-5-12-16,0-8-8 0,0-21-91 15,0-25-122-15,0-27-89 16,14-2-135-16</inkml:trace>
  <inkml:trace contextRef="#ctx0" brushRef="#br0" timeOffset="1952">0 235 326 0,'0'0'153'15,"0"0"-87"-15,-10-186 12 16,65 151-14-16,3 21-35 0,8 14-4 16,16 0-16-1,1 46-6-15,-4 20 5 0,10 17-6 16,-13 8-2-16,-11 1 0 15,-27-1 9-15,-24 4-10 16,-14-7 1-16,-14 1-2 16,-62-7-5-16,-10-13-8 15,-3-12-68-15,13-19-2 16,38-18-72-16,25-9 4 16,13-5 140-16,6 0 13 15,46-6 25-15,24 0-18 16,13 0 17-16,14 0 15 15,7 0 6-15,4 0 7 16,-4 0-28-16,-14-12-8 0,-7-2 27 16,-16-6 9-16,-11-3 34 15,-18-3 6-15,-23 1-8 16,-14-4 0-16,-7-3-28 16,0 1-19-16,-7 3 1 15,-24 4-11-15,-3 10 1 16,-4 8-4-16,0 6-21 15,-7 0 1-15,7 20-4 16,18 18 1-16,13 7-14 16,7-2-2-16,0-3-21 15,34-8 24-15,28-12-27 16,10-6 36-16,11-14-4 0,-1 0 7 16,15-9 0-16,-1-27 5 15,-7-16-5-15,8-11 14 16,-18-5 9-16,-17-9 17 15,-28-5 3-15,-3 6 2 16,-31 5 11-16,0 14-18 16,0 17 19-16,0 12-5 15,-14 15-18-15,-3 8 2 16,10 5-28-16,0 0-8 16,-13 37 0-16,-11 40-13 15,-7 35 13-15,-7 8 1 16,18 3 8-16,-11 5-11 15,14 4 2-15,-11 5-7 16,4 0-2-16,0-5-80 16,11-15-9-16,20-26 3 0,0-34 12 15,20-26 47-15,25-27 22 16,7-4 14-16,10-20 11 16,-11-26-7-16,1-9 4 15,-14-10 16-15,-18-9-7 16,-13-12 10-16,-7-11-27 15,0-4 0-15,0 8 0 16,0 15-44-16,0 26 16 16,0 27 11-16,-7 14-32 15,7 11 2-15,0 0-23 16,0 0-27-16,0 0 42 16,0 3-22-16,31-3-1 15,14 0 75-15,6-12 3 0,8-14 23 16,-21-2 21-16,-11 2 27 15,-3 0-7-15,-24-3 11 16,7 4-5-16,-7 5-16 16,0 2-21-16,0 8 27 15,0 6-18-15,0 2-14 16,0 2-1-16,0 0-27 16,0 0-7-16,21 8-2 15,10 24 9-15,20 2 1 16,-13 3-1-16,0 3 1 15,-11 0-8-15,-2 0 4 16,-19-6-8-16,-6-5-19 0,0-7-31 16,-6-7-29-16,-39-6-34 15,0-9-10-15,14 0 41 16,11 0 74-16,13-6 19 16,7-17 52-16,0-3-2 15,34-5 7-15,28-4-6 16,-4-4-7-16,1-4 7 15,-8 3-28-15,-6 3-2 16,-14 5 28-16,-10 6-7 16,3 6-6-16,-24 9 6 15,0 3 9-15,0 8-1 16,0-4-29-16,0 2-9 16,0 2-12-16,-31 0-8 0,3 6 6 15,-3 22 2-15,7 3-1 16,11 3-3-16,13 1-15 15,0-9-4-15,13-3 11 16,32-8-16-16,17-10 23 16,-4-5 2-16,1 0 3 15,10-12 5-15,-18-13-4 16,-16-1 8-16,-5 0 23 16,-16 0-13-16,-7 1 17 15,-7 2-2-15,0 3-19 16,0 6 14-16,-14 4-24 15,-6 10-5-15,-4 0-4 16,3 6 4-16,14 29 8 16,-10 13-8-16,17 1 0 0,0 2-4 15,45-2 4-15,6-6 0 16,1-7-1-16,-7-4-12 16,-8-8 9-16,-23-10-3 15,-14-6-22-15,0-2 10 16,-7-3-45-16,-27 0 28 15,-4-3 4-15,7 0-17 16,10 0 49-16,11 0 0 16,10 0 0-16,0 0-2 15,10 0-12-15,25-19 14 16,10-6-2-16,23-14 9 16,-2-1-4-16,9-9-1 15,-3-2 6-15,-10-1 37 0,-27-5-6 16,-4 3 16-16,-18 2 18 15,-13 4-31-15,0 8 34 16,0 5-23-16,0 7-31 16,-6 11 22-16,-8 5-30 15,-3 12-11-15,3 0-3 16,-14 26-8-16,-3 40 8 16,7 25 0-16,11 10 6 15,13-10-7-15,0-11 1 16,6-18 0-16,25-21-5 15,-10-15-3-15,3-18 6 16,4-8 0-16,3 0 2 0,6-14 2 16,1-18 0-16,7-2-2 15,-11 3 8-15,-3 5-1 16,-10 11-3-16,10 6-4 16,0 9-3-16,3 0-5 15,4 3-2-15,14 18 10 16,-15 1 0-16,-6 3-75 15,-3 5-60-15,-18 2-63 16,-10-1-94-16,-31 3-437 16</inkml:trace>
  <inkml:trace contextRef="#ctx0" brushRef="#br0" timeOffset="2218">667 1436 803 0,'0'0'222'0,"0"0"-128"16,0 0-10-16,0 0-54 15,0 0-23-15,413 26 39 16,-63-24 18-16,80-2-34 16,27-6 1-16,-3-10-23 15,-31 4 5-15,-62 12-9 16,-55 0 2-16,-92 0-6 15,-87 0 0-15,-69 0-22 0,-58 0-77 16,0 0-155 0,-65 0-59-16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7:43.179"/>
    </inkml:context>
    <inkml:brush xml:id="br0">
      <inkml:brushProperty name="width" value="0.05" units="cm"/>
      <inkml:brushProperty name="height" value="0.05" units="cm"/>
      <inkml:brushProperty name="color" value="#3165BB"/>
      <inkml:brushProperty name="fitToCurve" value="1"/>
    </inkml:brush>
  </inkml:definitions>
  <inkml:trace contextRef="#ctx0" brushRef="#br0">608 65 286 0,'0'0'154'0,"0"0"-120"16,0 0-6-16,0 0 17 16,0 0-16-16,0 0 43 15,28 0-5-15,17 0 1 16,13 0-3-16,11 0-36 15,20 0 11-15,1 0-19 0,20 0-19 16,7 0 22 0,23 0-24-16,32 0 0 0,14 0 7 15,7 0 1-15,13 0-8 16,4 0 0-16,-4 0 11 16,7 0-17-16,-3 0 6 15,-18 0 0-15,-23 3-6 16,3-3 12-16,0 5-6 15,-4-2 0-15,-3 0 7 16,-3 1-15-16,-7-2 8 16,3 4 0-16,-4-4-4 15,-6 2 12-15,0 1-8 16,-7-2 0-16,0-3 9 16,-14 3-14-16,-10 0 5 0,4-3 0 15,-4 3-9-15,3 0 19 16,-3-1-10-16,24 4 0 15,0 0 4-15,-7-1-9 16,0 1 5-16,-17-2 0 16,3-4-11-16,-17 0 17 15,0 0-6-15,-6 0 0 16,13 0 8-16,-4-10-17 16,4 3 9-16,0-5 0 15,-6-3-4-15,16 4 14 16,-3-1-10-16,17 4 0 0,-14 5 4 15,-3 0-9 1,3 3 5-16,-16 0 0 0,-1 0-8 16,0 0 17-16,0 3-9 15,4 8 0-15,10-5 6 16,17 0-12-16,0 0 6 16,14-4 0-16,13 1-4 15,-6 0 9-15,10 0-5 16,-10 3 0-16,-21-3 3 15,7-1-9-15,-7-2 6 16,0 3 0-16,-10-3-6 16,3 0 13-16,7 0-7 15,7 0 0-15,0 0 6 16,7 0-11-16,7 0 5 16,6 0 0-16,4 0-4 0,-10 0 11 15,-7 0-7 1,-7 0 0-16,-7 0 8 0,14 0-17 15,-7 9 9-15,7-4 0 16,-1 1-6-16,1-1 12 16,10-1-6-16,-10-1 0 15,21 3 8-15,-4-4-17 16,3 4 9-16,-3-1 0 16,-10 4-5-16,0-6 11 15,3 0-6-15,-3-3 0 16,6 0 9-16,18 0-15 15,-7 3 6-15,3-3 0 0,-3 3-5 16,-17 3 11 0,-7-6-6-16,-14 2 0 0,7-2 9 15,-7 0-19-15,0 0 10 16,7 0 0-16,0 0-6 16,7 0 13-16,0 0-7 15,-7 0 0-15,0 0 7 16,-7 0-15-16,-10 0 8 15,10 0 0-15,0 0-5 16,14-8 12-16,-1-1-7 16,8 0 0-16,10 4 10 15,-3 2-17-15,10-3 7 16,-17 4 0-16,-15 2-8 16,1-4 16-16,-6 4-8 15,6 0 0-15,6-2 7 0,8 2-17 16,-7-3 10-16,0-1 0 15,-7 4-7-15,-7 0 18 16,0 0-11-16,-17 0 0 16,3 0 5-16,-17 0-11 15,1 0 6-15,-8-11 0 16,17 0-9-16,11 0 18 16,17 2-9-16,7 1 0 15,10 2 6-15,-10 0-11 16,-7 4 5-16,-10-5 0 15,-11 4-6-15,-24-2 15 16,-6-1-9-16,-18-2 0 0,17-1 5 16,14 3-11-1,18 1 6-15,-4 1 0 0,10 4-6 16,-17 0 12-16,-4 0-6 16,-20 0 0-16,4-5 5 15,-8 2-13-15,1-3 8 16,6 0 0-16,7-2-7 15,8 6 15-15,6 2-8 16,10 0 0-16,-10 0-11 16,-27 0 10-16,-25 0-49 15,-27 0-6-15,-31 0-4 16,0 0-91-16,-31 0-102 16</inkml:trace>
  <inkml:trace contextRef="#ctx0" brushRef="#br0" timeOffset="5138">3978 566 279 0,'0'0'228'0,"0"0"-126"0,0 0 69 15,0 0-13-15,0 0-35 16,0 0-6-16,0 0-32 15,0 0-2-15,0 0-15 16,0 0-35-16,0 0 13 16,0 0-20-16,0 0-13 15,0 0 19-15,0 0-31 16,0 0 14-16,-7 0-1 0,-14 0-8 16,-30-9 6-16,-25-3-12 15,-58 3-5-15,-21 4 1 16,-23 3 8-16,-15-2-1 15,1 2-3-15,16-3 9 16,18-2-10-16,10-1 1 16,24 2 0-16,11-1-12 15,3 0 13-15,-10 4-1 16,-11 3 0-16,-27-3-4 16,-4 3-6-16,-10 0 10 15,17 0-1-15,1 0-12 16,20 0 14-16,13 0-1 0,25 0 0 15,31 0 2 1,20 0-6-16,7 0 4 16,11 0 0-16,-4 0-9 0,0 0 12 15,-4 0-3-15,-2 0 0 16,-1 0 8-16,0 0-8 16,-14 0 0-16,-6 3 0 15,-1 2-7-15,8 0 9 16,6-1-2-16,14-1 0 15,11 3 0-15,-4-6-2 16,17 2 2 15,0 2 0-31,7-4-8 0,0 0 4 0,0 2 4 16,0 6-2-16,0 9 0 0,0 13 2 16,7 10 0-16,6 5 1 0,5 1-2 15,2 8 3-15,-6 3-2 16,10 3 2-16,-17 4 9 15,7 0-4-15,-4 3-7 16,-10-5 2-16,7 1 6 16,-7-2-1-16,0-7-7 15,7 0 6-15,-7-5 2 16,7-3-4-16,-7-6-4 16,6-9 0-16,-6-5-4 15,7-6 4-15,-7-9 0 16,7-2 0-16,-7-4 8 15,11-5-10-15,-11 0 2 16,6 4 0-16,8-4-10 0,0 2 16 16,3 2-6-16,4-2 0 15,3-2 10-15,3 0-11 16,11 0 1-16,21 0 0 16,23 0 8-16,14 0-5 15,-6 0-1-15,-1 0-2 16,1 0 9-16,-11 0-12 15,10 0 3-15,0 0 0 16,1 0-6-16,-1 8 9 16,8-2-3-16,-1-3 0 15,-14-3 5-15,21 0-8 16,-13 0 3-16,6 0 0 16,0 0-2-16,-6 0 3 15,6 0-1-15,-17 0 0 0,11 0 6 16,-15 0-6-16,-9 0 0 15,16 0 0-15,1 0-6 16,3 0 6-16,10 0 0 16,0 0-2-16,-6-3 7 15,-8 1-8-15,-17-2 3 16,-3 3 0-16,-10-3-6 16,-7 1 6-16,-1-3 0 15,1 4-1-15,7-4 8 16,6-1-11-16,14 0 4 15,11 1 0-15,-8-3-8 16,-2 3 11-16,-12 0-3 16,-19 1 0-16,-4 2 5 0,-8 1-8 15,-9-2 3-15,-4 2 0 16,-3-2-6-16,-7 2 10 16,0-1-4-16,24 0 0 15,0-6 8-15,10 4-9 16,-3-1 1-16,0 0 0 15,-7 4-6-15,-4-5 9 16,-10 5-3-16,-10 2 0 16,-7-3 7-16,0 3-10 15,0 0 3-15,0 0 0 16,7-3-9-16,7 1 14 16,3-2-5-16,4-2 0 15,-1 2 7-15,4-2-9 0,-10 2 2 16,-7 2 0-16,3-1-5 15,-3-3 9-15,0-3-4 16,0 4 0-16,7-7 9 16,-8 1-8-16,5-3-1 15,-4-1 0-15,0-2-1 16,-7-4 4-16,0-5-3 16,0 2 0-16,0-5 9 15,0-2-11-15,0-1 2 16,0-2 0-16,0-4-3 15,0-4 7-15,0-4-4 16,6-2 0-16,1-7 4 0,-7 0-4 16,7-4 0-16,-7 3 0 15,0-2-4-15,0 1 7 16,0 8-3-16,0 6 0 16,0 9 7-16,0 8-11 15,0 6 4-15,0 5 0 16,0 9-10-16,-7 1 12 15,0 2-2-15,-13-3 0 16,3 1 0-16,-18-4-6 16,-20 0 6-16,-3-5 0 15,-25 0-11-15,-3 0 11 16,-20 6-37-16,3 8-71 0,-14 0-134 16,-17 10-158-1</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42:01.257"/>
    </inkml:context>
    <inkml:brush xml:id="br0">
      <inkml:brushProperty name="width" value="0.05" units="cm"/>
      <inkml:brushProperty name="height" value="0.05" units="cm"/>
      <inkml:brushProperty name="color" value="#ED1C24"/>
      <inkml:brushProperty name="fitToCurve" value="1"/>
    </inkml:brush>
  </inkml:definitions>
  <inkml:trace contextRef="#ctx0" brushRef="#br0">1386 1906 387 0,'0'0'219'15,"0"0"-15"-15,0 0-41 16,0 0-3-16,0 0-39 16,0 0-16-16,-76-89-29 0,76 89-37 15,0 0-13 1,0 0-16-16,0 0-10 0,0 0 0 16,0 33-11-16,0 23 11 15,-7 15 1-15,0 0 6 16,-7-8-2-16,-3-8-2 15,10-9 2-15,0-12 3 16,-6-17-8-16,13-9 1 16,0-8-1-16,0 0 1 15,0 0 13-15,0 0 41 16,0-2-9-16,0-35-2 16,0-9-24-16,13-18-17 15,18-18 2-15,-10-7-1 16,17-2-2-16,-7 8-1 15,-4 23 0-15,-13 26-1 0,-4 20 0 16,-10 14-2-16,0 0 2 16,0 0-8-16,14 2-3 15,7 35-5-15,17 16 16 16,-1 15-2-16,-16 6 1 16,10 0-2-16,-10-11 1 15,-4-12-3-15,-3-11-20 16,-8-11-32-16,1-3-46 15,-7-14-57-15,0-4-94 16,-20-2-68-16,-32-6-333 16</inkml:trace>
  <inkml:trace contextRef="#ctx0" brushRef="#br0" timeOffset="181">1035 1983 525 0,'0'0'201'15,"0"0"-171"-15,0 0 51 16,261-49 41-16,-120 32-53 16,0 0-32-16,0-3-13 15,-24 6-24-15,-28 6-9 16,-30 4-154-16,-14 0-248 16</inkml:trace>
  <inkml:trace contextRef="#ctx0" brushRef="#br0" timeOffset="1409">5278 1772 482 0,'0'0'229'15,"0"0"-92"-15,0 0-10 16,0 0 14-16,0 0-43 15,0 0-41-15,0-11-17 16,7 11-13-16,-7 0-9 16,0 16-18-16,0 30 0 15,0 7 36-15,0 5-12 16,0-3-6-16,0-4 2 16,0-2-5-16,0-9-2 15,-7-15-3-15,-4-11-4 0,11-7 0 16,0-7-5-1,0 0 2-15,0 0 18 0,0 0 34 16,0-12 1-16,0-22-8 16,-6-9-34-1,-1-11-6-15,7-7-7 0,0 2 2 16,0 1-1-16,0 1 0 16,0 6 0-16,0 2-2 15,7 6-2-15,30 9 1 16,-6 8-4-16,-3 15-1 15,3 11 1-15,7 0-9 16,-11 0 9-16,11 11 0 16,-14 15-3-16,-10 5 4 15,0 3-11-15,-14-2 7 16,0 5 8-16,0 0-6 0,-21 1 2 16,-17-1 0-16,-7-3 0 15,14-8 1-15,11-9-2 16,13-9-1-16,7-8-3 15,0 0-2-15,0 0 6 16,0 6-1-16,0-6-4 16,27 6 0-16,4 6 9 15,21 2 0-15,-14-9-1 16,13 15 2-16,-13-2 0 16,7 4 0-16,-11 10-3 15,-10-1 3-15,-10 1-3 16,-14-6 3-16,0-8 0 15,0 3 0-15,-14-6-2 0,-37-1 4 16,-18-6-2-16,-17-2 0 16,-27 0-24-16,-11 0-123 15,-3-4-147-15,-1-2-245 16</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42:18.347"/>
    </inkml:context>
    <inkml:brush xml:id="br0">
      <inkml:brushProperty name="width" value="0.05" units="cm"/>
      <inkml:brushProperty name="height" value="0.05" units="cm"/>
      <inkml:brushProperty name="color" value="#ED1C24"/>
      <inkml:brushProperty name="fitToCurve" value="1"/>
    </inkml:brush>
  </inkml:definitions>
  <inkml:trace contextRef="#ctx0" brushRef="#br0">398 217 37 0,'0'0'611'0,"0"0"-438"0,0 0-42 16,0 0-2-16,-76-159-17 15,45 134-22-15,4 5-19 16,3 8-22-16,17 12 1 16,0 0-15-16,7 0-28 15,-24 0-7-15,-4 43-6 16,-23 14 6-16,6 20 12 15,0-5-10-15,32 2-2 16,-5-2 3-16,18-9-3 16,7 0 0-16,38-12 1 15,7-18 1-15,-8-9 2 16,18-18-2-16,3-6 0 0,11 0 5 16,-11-31 5-16,-6-13-4 15,-8-7-7-15,-20 0 9 16,-10-7-2-16,-4-10 1 15,-10 6 7-15,-7 3-3 16,7 19-2-16,-7 14 1 16,0 21 10-16,0 5-10 15,0 0-12-15,0 0-1 16,0 0-9-16,0 23-6 16,0 17 16-16,-14 12 1 15,7 5 1-15,7-6 0 16,0-2 0-16,0-3 0 15,0-9 0-15,0-11-2 0,0-13-13 16,0-13 12 0,7 0-14-16,0 0 11 0,0 0 1 15,17 0-4-15,4-11 7 16,9-9 0-16,1 0 2 16,-17 7 1-16,-7 6-1 15,3 2 1-15,-10 5-6 16,13 0 2-16,11 0-15 15,0 5 11-15,4 20-7 16,2 8 5-16,-6-13-7 16,-3-6 2-16,-4 3 3 15,7-11-4-15,-4 0 12 0,4-3 0 16,-3-3-1-16,10 0 2 16,6 0 2-16,-6-15-1 15,0-11 3-15,7 1-4 16,-1-8 3-16,8-9 0 15,-18 8-3-15,11 3 6 16,-14 11-3-16,-17 8 1 16,3 6 0-16,-17 6-4 15,0 0-2-15,0 0-3 16,14 6-12-16,6 20 11 16,11-1 6-16,-10 1 0 15,-4-6 1-15,-3-3 0 16,-7-8-1-16,0-3 0 15,-7-6 0-15,0 0 5 16,0 0 1-16,0 0 4 0,0 0 7 16,0-20-6-16,-14-6-11 15,-17 0 0-15,3 3 1 16,-9 15-2-16,-8 8-10 16,0 0-5-16,-6 6 16 15,6 22-8-15,24 15 8 16,4 0-1-16,17-4-13 15,0-1 7-15,10-6-8 16,18-13 4-16,17-13-3 16,-8-6 6-16,8 0 8 15,0-6 1-15,6-30 2 16,-13-10 3-16,-3-12-1 0,-5-5 6 16,-9-2 8-16,3-4-5 15,-24-1 11-15,0-1-8 16,0 15-5-16,0 4 0 15,0 27-1-15,-14 13-2 16,4 12 1-16,10 0-10 16,0 32-14-16,0 31-3 15,0 19 17-15,0 7 4 16,24-6-3-16,14-12 0 16,20-3-2-16,8-4-22 15,16-11-36-15,15-15-71 16,6-18-126-16,-21-20-153 15</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42:20.112"/>
    </inkml:context>
    <inkml:brush xml:id="br0">
      <inkml:brushProperty name="width" value="0.05" units="cm"/>
      <inkml:brushProperty name="height" value="0.05" units="cm"/>
      <inkml:brushProperty name="color" value="#ED1C24"/>
      <inkml:brushProperty name="fitToCurve" value="1"/>
    </inkml:brush>
  </inkml:definitions>
  <inkml:trace contextRef="#ctx0" brushRef="#br0">134 241 915 0,'0'0'135'0,"0"0"-4"15,0 0-19-15,0 0 17 16,0 0-43-16,0 0-54 16,0 0-32-16,-107-68-9 15,107 136 2-15,0 15 7 16,0 6 5-16,0 2-3 15,0 4 1-15,0-1-2 16,0-17 2-16,0-14-1 0,0-31 2 16,11-18-3-16,-4-14-1 15,-7 0 4-15,0 0 18 16,7-52 40-16,-7-13-10 16,6-21-46-16,-6 1-1 15,0 4 1-15,0 10-4 16,0-1 1-16,0 9-1 15,0 14-1-15,0 15 0 16,0 17 0-16,0 11 0 16,0 6-2-16,0 0 0 15,0 0-12-15,0 12-3 16,38 26-14-16,14 18 30 0,13 16 0 16,-3-4-2-16,-4 4 0 15,-6-9 0-15,-7-5-6 16,-7-14 4-16,-25 1 1 15,-13-7-2-15,0 0-18 16,-31-1-6-16,-41-3 9 16,-17 3 7-16,-8-5-14 15,15-7 25-15,24-7-11 16,20-5-3-16,24-6 5 16,14-7-24-16,0 0 17 15,0 0 7-15,0 0-19 16,45 0 9-16,6 0 17 15,39-18 4-15,-1-7 5 0,7-1-5 16,1-14 7 0,-1-3-5-16,-10-3 1 0,-17-17 2 15,-4 6-1-15,-20-6 6 16,-21 6 5-16,-11 11 11 16,-13 9 16-16,0 11-14 15,-13 7 3-15,-18 4-16 16,-14 10-15-16,14 5-10 15,-3 0 2-15,-4 20 8 16,14 19 6-16,10 16-6 16,14 5 1-16,0 2 0 15,0 8-1-15,45-13-5 16,13-12 3-16,25-7-10 16,6-24 10-16,7-8 1 0,1-6 1 15,-8-18 0 1,-6-27 5-16,-18-18 1 0,-7-9-3 15,-13-11 4-15,-14 0 0 16,-31 1-2-16,0-1 2 16,0 6 1-16,-31 14-2 15,10 17 8-15,-3 20 10 16,11 15-3-16,-1 11-9 16,4 0-12-16,-11 14-13 15,-10 41-4-15,-3 22 17 16,3 14 1-16,24 3-1 15,7-5-8-15,7-12 5 16,44-8-7-16,15-18 3 0,30-19 5 16,24-26-2-16,28-6 4 15,7-32 7-15,-7-25-7 16,-28-5 4-16,-38-14-4 16,-23 11 2-16,-38-12 8 15,-21-5 0-15,0 11 9 16,-7 0 5-16,-38 20-4 15,17 17 4-15,4 19-7 16,18 10 1-16,6 5-18 16,0 0 0-16,0 43-20 15,0 14 15-15,0 27 5 16,0 3 3-16,13 2-3 0,-6 2 0 16,3-2 2-16,-10 0-1 15,0-1-1-15,0-16 0 16,0-15-1-16,7-31 1 15,0-16-3-15,0-10-2 16,0 0 3-16,24-16 4 16,7-30 3-16,6-17 5 15,8-8-7-15,-7 8-2 16,-18 12 1-16,-3 19 1 16,-10 18-6-16,-7 7 2 15,7 7 0-15,17 0-13 16,6 28 11-16,8 11 1 15,-17 11-11-15,3 8 10 0,0-1-2 16,3-8-2 0,11-15 1-16,-8-4 4 0,15-22-4 15,-7-3 6-15,13-5 2 16,4-5 2-16,-10-33 1 16,-1-1 0-16,-13-7-1 15,-10-9 1-15,-11 5 2 16,-10 3 5-16,-7 10-6 15,0 24 5-15,0 6-1 16,0 7-9-16,0 0-1 16,0 0-8-16,0 32-9 15,0 14 12-15,0 10 5 0,0-4 0 16,0-3 0 0,6-18-2-16,15-3-9 0,10-4-16 15,7-10-14-15,13-9-30 16,-6-5-86-16,0 0-120 15,-25-13-183-15</inkml:trace>
  <inkml:trace contextRef="#ctx0" brushRef="#br0" timeOffset="319">2881 4 634 0,'0'0'91'0,"0"0"-64"16,0 0-11-16,0 0-7 15,0 0 19-15,0 0 3 16,-13 97-3-16,19-77 23 16,18-8-7-16,-3-6 7 15,3-6 27-15,-10 0 23 16,0 0 24-16,10-12-26 15,-10-8-25-15,-8-6-20 16,-6 1-18-16,0 1-22 16,0 10-4-16,-13 0-10 15,-18 12-12-15,-14 2-87 16,-13 0-240-16,-8 30-476 0</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42:58.469"/>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97 204 472 0,'0'0'68'15,"0"0"-35"-15,0 0 4 16,0 0 43-16,0 0-61 16,0 0 10-16,61-13 27 15,25 13-41-15,28 0 32 16,41 0-2-16,37 0-35 15,52 0 27-15,38 0-17 16,45 0 3-16,13 0 5 0,-13 0-18 16,-25 9 1-1,-20 2 1-15,-27-2-10 0,-42-7 16 16,-34-2-18-16,-38 0 0 16,-52 0 1-16,-30 0 11 15,-39 0-12-15,-20 0 0 16,0 0 4-16,-79 0-4 15,-69 0 0-15,-82 0 0 16,-52 0-4-16,-58 0 16 16,-32 0-12-16,-13 0 0 15,-17 0 6-15,34-22-15 16,34-7 9-16,42-2 0 16,55 5 0-16,75 6 12 15,73 12-12-15,51 1 0 0,31 7 3 16,7 0-14-16,0 0 11 15,45 0 0-15,58 0-4 16,76 19 14-16,89 3-10 16,86 7 0-16,62 5 5 15,35 3-3-15,3 1-2 16,-49-10 0-16,-61-2-6 16,-86-7 15-16,-59-7-9 15,-71 0 0-15,-56-4 2 16,-34-5-11-16,-38-3 9 15,0 0 0-15,-14 5-4 16,-89 2 3-16,-83 1 1 16,-82 3 0-16,-72 0 7 0,-77 1-10 15,-33 0 3-15,-18-7 0 16,63-5-2-16,99 0 9 16,120 0-7-16,107 0 0 15,62 0 6-15,17 0-12 16,0 0 6-16,0 0 0 15,58 0-7-15,76 0 23 16,90 0-14-16,65 0-2 16,58 0 9-16,31-11-9 15,0-9 0-15,1 3 0 16,-46 6-5-16,-58 2 13 16,-51 3-8-16,-83 6 0 0,-62 0 5 15,-48 0-15 1,-31 0 10-16,-76 3-4 0,-117 28-5 15,-102 9 11-15,-114-2-2 16,-93-1 1-16,-55-5 6 16,-14-9-11-16,76-15 4 15,130-5 0-15,159-3-4 16,130 0 17-16,69 0-7 16,7 0-6-16,76 0 7 15,79 0-14-15,75 2 7 16,59 1 0-16,20-1-1 15,18-2 17-15,7 0-16 16,-1 0 0-16,-20 0 3 0,-31 0-12 16,-38 0 9-16,-65 0 0 15,-62 0-7-15,-52 0 18 16,-41 0-11-16,-24 0 0 16,-31 0-13-16,-93 16 3 15,-78 4 9-15,-70 2 1 16,-55-5-4-16,-20-2 19 15,-11-6-15-15,11-4 0 16,27-5 1-16,45 0-9 16,69 0 8-16,79 0 0 15,61 0-2-15,42 0 13 16,24 0-11-16,69 0 0 16,93-3 8-16,106-14-15 0,72 3 7 15,70-3 0-15,26-6 2 16,15-7 0-16,-4-3-2 15,-49-1 0-15,-64 8 6 16,-97 9-14-16,-82 13 8 16,-66 4 0-16,-58 0-8 15,-17 0 11-15,-14 0-7 16,-21 0 4-16,-75 26-4 16,-62 6-4-16,-48 2 8 15,-63 4 0-15,-40-1-1 16,-42-3 11-16,4-6-10 15,27-8 0-15,76-8 10 16,96-2-16-16,76-10 6 16,55 1 0-16,17 5-9 0,24 0 9 15,100-1 0-15,106-5 5 16,76 0 7-16,41 0-20 16,-13-17 8-16,-52-8-11 15,-59-1 6-15,-68 0 2 16,-52 6 3-16,-20-3 0 15,-32 1 3-15,-6-1-8 16,-17 5 5-16,-11 2 0 16,-10 6 6-16,-7 5 4 15,0-6-1-15,-76 5-9 16,-41 3 4-16,-38 3-13 16,-30 0 9-16,-1 9 0 0,7 11-4 15,38 0 20-15,38-3-17 16,52-3 1-16,33 0-4 15,18-2-8-15,0 2 12 16,62-2 0-16,48-12 1 16,31 0 10-16,21 0-11 15,3-9 0-15,-10-14 7 16,-21-8-15-16,0-1 8 16,-24-2 0-16,-7 3-5 15,-7 5 17-15,-20 3-12 16,-31 11 0-16,-25 4 3 15,-13 4-13-15,-7 4 10 16,0 0 0-16,0 0-2 0,-7 0-1 16,-31 0 3-1,-3 24 0-15,10 1 2 0,17 7-11 16,14 2 9-16,0-3 0 16,7-2-6-16,38-11 17 15,0-8-11-15,-11 0 0 16,-3-8 6-16,-10-2-4 15,3 0-2-15,-4 0 0 16,4 0-1-16,4-8 11 16,17-12-10-16,-14 0 0 15,6 3 4-15,-9 3-7 16,-11 2 3-16,-10 9 0 0,-7 0-1 16,0 3 6-1,0-3-10-15,-24 1 4 0,-35-5-4 16,-37 2-4-16,0-1 9 15,7 0 0-15,16 5-2 16,35-3 10-16,8 4-8 16,30-3 0-16,0 0 6 15,0 3-16-15,0-3 10 16,37 1 0-16,32-8-3 16,17 2 14-16,-3 0-11 15,-8-7 0-15,-23 4 3 16,-7-4-6-16,-25-5 3 15,-6 4 0-15,3-7 1 16,-17 3 10-16,0-6-9 16,0 0-2-16,-38 1 2 0,-6 1-11 15,-15 5 9 1,-17 0 0-16,11 9-7 0,-4-1 15 16,11 2-8-16,20 3 0 15,17 1 1-15,21 5-2 16,0 0 1-16,0 0 0 15,14 0-10-15,55-4 11 16,20-1-1-16,8-7 0 16,-25 3 8-16,-14 4-13 15,-27-1 5-15,-24 6 0 16,-7-2-6-16,0-3 16 16,-7-8-10-16,-58 2 0 0,-24-3-3 15,-39 5-7-15,-6 0 10 16,-7 3 0-16,0 1-7 15,11 0 17-15,9 5-10 16,18 0 0-16,21 0 4 16,30 0-6-16,31 0 2 15,11 0 0-15,10 0-11 16,17 0-1-16,49 0 12 16,30 2 0-16,24-2 7 15,-3 0-17-15,-27 0 10 16,-39 0 0-16,-20 0-3 15,-31 0 8-15,0 0-7 16,-45 0 2-16,-58 0-12 0,-55 0 4 16,-28 0 8-16,-13 0 0 15,0-2-7-15,13-2 15 16,7 4-8-16,17 0 0 16,15 0 5-16,12 6-19 15,19 26-110-15,2-1-144 16,35 1-368-16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43:46.608"/>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17171 555 656 0,'0'0'187'15,"0"0"-76"-15,0-154-28 16,-45 100-8-16,-27-4 16 16,-24 4-17-16,-7 8-47 15,-25 6 19-15,-13 8-28 16,-6 4 9-16,-25 5 8 15,3 9-23-15,-3 11 24 16,4 3-31-16,3 20-4 16,10 28 10-16,0 19 0 15,7 15-11-15,8 13 0 16,-1 10 9-16,13 19-8 16,1 12-1-16,3 14 0 0,18 10 10 15,27 2-1-15,27 3 0 16,45 2-9-16,7-2 7 15,86-1-2-15,55-10-5 16,45-5 0-16,24-14 4 16,27-21 8-16,14-31-11 15,24-32 7-15,27-34-5 16,1-17 23-16,10-23-19 16,-24-46 10-16,-45-19 22 15,-28-21-26-15,-23-16 30 16,-18-22-10-16,-10-15-19 15,-10-13 20-15,-21-2-33 16,-44-3-1-16,-39 0 9 0,-51 2 2 16,-51-5-9-16,-97 10-2 15,-52 12 0-15,-61 18-16 16,-35 28 11-16,-17 36-9 16,-3 36 8-16,10 37-38 15,41 14-7-15,35 70-32 16,37 37-79-16,46 16-92 15,33 9-215-15</inkml:trace>
  <inkml:trace contextRef="#ctx0" brushRef="#br0" timeOffset="1260">13712 1845 408 0,'0'0'185'16,"0"0"-59"-16,0 0 33 16,0 0-39-16,0 0-6 15,0 0 11-15,7-35-35 0,-7 32 0 16,0 1-22-16,0-1-34 16,0-6 21-16,0 0-32 15,-24-2-1-15,-4 2 4 16,-16 4-21-16,-25 2-1 15,-21 3-4-15,-13 0 11 16,-14 22-15-16,-3 13 4 16,-4 2 0-16,4 3-4 15,31-8 13-15,16-4-9 16,15-7 0-16,3-5 7 16,10-5-10-16,18-2 3 15,-4-6 0-15,10 0-7 16,-3-3 12-16,10 0-5 15,7 0 0-15,0 0 5 0,1 0-3 16,-12 0-2-16,5-20 0 16,-1-8-17-16,-3-10 20 15,10-5-3-15,0 4 0 16,7 10 5-16,-7 9-5 16,0 14 0-16,7 3 0 15,-7 3-6-15,-3 0 6 16,-4 0 0-16,-17 15-8 15,-13 19 7-15,2 11-5 16,5-4 6-16,12-1 0 0,25-1-7 16,0 2 13-1,0-1-6-15,25-3 0 0,19-5 4 16,1-7-9 0,6-7 5-16,8-13 0 0,17-5-11 15,10 0 16-15,-4 0-5 16,-13-11 0-16,-42-7-56 15,-27 10-56-15,-7-6-213 16</inkml:trace>
  <inkml:trace contextRef="#ctx0" brushRef="#br0" timeOffset="2280">17566 1752 561 0,'0'0'192'0,"0"0"-73"16,0 0-11-16,0 0 6 15,0 0-31-15,0 0 6 16,0 0-40-16,66-148-20 15,-8 140 4-15,25-1-26 16,34 6 2-16,41 3-3 16,-3 0 1-16,16 9 10 15,-2 14-17-15,-4 5 0 0,-3 7 1 16,-15-1 5-16,-12-3-6 16,-8 9 0-16,-24-3 8 15,-7 1-8-15,-17-7 0 16,-3-3 0-16,-25-7-5 15,1-4 12-15,-21-6-7 16,-10-2 0-16,-15-5 12 16,5-4-3-16,-11 0-1 15,0 0 10-15,0 0 37 16,0 0-32-16,0-21 18 16,0-8-41-16,0-5 11 15,-31-3-10-15,0-1-1 16,-3 1 0-16,-18 3-1 0,14 3 3 15,0 5-2 1,14 9 0-16,17 8 6 0,7 6-5 16,0 3-1-16,0 0 0 15,0 0-9-15,7 0-2 16,31 12 11-16,14 17-5 16,16 5 16-16,11 5-15 15,-10 2 4-15,-3-5 0 16,-22-1 2-16,-13-3-2 15,-24-2 0-15,-7 5 0 16,-65-3-56-16,-49 3-127 16,-34-12-266-16</inkml:trace>
  <inkml:trace contextRef="#ctx0" brushRef="#br0" timeOffset="30908">605 1464 919 0,'0'0'162'15,"0"0"-52"-15,0 0 39 16,0 0-24-16,0 0-66 16,0 0 1-16,0 0-2 15,-52-31-42-15,52 31 24 16,0 0-39-16,0 0 4 16,-13 11-8-16,-18 23 14 15,-4 9-11-15,-9 9 0 16,-1-9 13-16,14-3-17 15,17-11 4-15,-3-8 0 16,10-6-4-16,7-9 12 0,0-3-8 16,0-3 0-16,0 0 9 15,0 0-12-15,0-3 3 16,0-29 0-16,31-13 10 16,7-24-1-16,13-8-9 15,8-8 0-15,-1-10 9 16,-6 10-13-16,-7 16 4 15,-14 26 0-15,-11 23-3 16,-20 17 7-16,0 3-4 16,0 0 0-16,0 31-23 0,0 24 20 15,0 19 3 1,-7 4 0-16,0-7-12 0,7-6 19 16,0-10-13-16,0-12 6 15,14-6-46-15,17-12-13 16,-10-4-34-16,-4-13-30 15,-3-5-15-15,-7-3-6 16,-1 0 21-16,-6 0-57 16,-6 0-163-16</inkml:trace>
  <inkml:trace contextRef="#ctx0" brushRef="#br0" timeOffset="31537">130 1613 392 0,'0'0'210'0,"0"0"-89"0,0 0-18 16,0 0-68-16,0 0-5 16,0 0 29-16,186-60-24 15,-103 42-6-15,-1 3 2 16,-3-4-30-16,-17 2 7 16,-3 3-8-16,-32 0-7 15,-3 0 2-15,-3-1-52 16,-11-7-37-16,-3-4 7 15,7-6 22-15,-7-8 45 16,-1-3-3-16,-6-3 11 16,0 0 12-16,0 1 5 15,-6 2 38-15,-22 0 27 0,-10 0-11 16,0 6 25-16,-6 3-15 16,-1 8-23-16,0 10 32 15,1 9-29-15,-8 7-16 16,-6 0 10-16,-1 43-41 15,-10 18 13-15,4 13 7 16,7 14-21-16,-4 9 34 16,27 7-30-16,-3-2-1 15,25 1 6-15,13-9 0 16,0-11-10-16,20-11 0 16,32-18 7-16,13-17-12 15,18-11 5-15,13-20 0 16,18-6 9-16,16-6-5 15,28-34 12-15,-3-11 10 16,-14-10-1-16,-24-8 25 0,-21-8-15 16,-27-11-4-16,-17-9 10 15,-32-9-34-15,-20-5 20 16,0 10-16-16,-58 10 3 16,-25 16-9-16,-13 24-5 15,-14 17 0-15,7 19-8 16,0 13 14-16,27 2-12 15,11 5-1-15,20 29-79 16,21 15-1-16,24 14-105 16,0-3-89-16,62-9-131 0</inkml:trace>
  <inkml:trace contextRef="#ctx0" brushRef="#br0" timeOffset="32095">1894 864 87 0,'0'0'233'0,"0"0"-140"16,0 0 28-16,0 0-67 16,0 0 0-16,268-72-18 15,-202 72-35-15,-4 0 21 16,-18 0-22-16,-16 9-4 16,-11 17-6-16,-17 8-98 15,-10 6-235-15</inkml:trace>
  <inkml:trace contextRef="#ctx0" brushRef="#br0" timeOffset="31914">2008 1113 756 0,'0'0'168'0,"0"0"-61"15,0 0 58-15,0 0-67 16,0 0-33-16,0 0-51 15,0-20-3-15,0 36-22 0,0 22 13 16,0 13-2-16,0 1 27 16,-7-1-23-16,7-5 7 15,0-6-11-15,0-8 8 16,0-7-6-16,21-7-2 16,3-8 0-16,3 0 2 15,11-8 4-15,7-2-6 16,-1 0 0-16,8-17-44 15,-1-17-56-15,-6-6-80 16,-24-3-61-16,-21-3-34 16,0-3-141-16</inkml:trace>
  <inkml:trace contextRef="#ctx0" brushRef="#br0" timeOffset="32567">2125 1207 328 0,'0'0'138'15,"0"0"-39"-15,0 0 0 16,0 0 1-16,237-54-20 15,-199 39-32-15,0 6 2 16,-18 4-26-16,-3 0 8 16,-17 5 12-16,0-4-1 0,0 4 28 15,0 0-20 1,0 0-21-16,0 0 17 0,0 0-45 16,0 0-2-16,0 0 0 15,0 14-31-15,0 18 31 16,0 5 4-16,7 6-2 15,0 0 1-15,0-5-1 16,7-7-2-16,3-5 0 16,-3-12 6-16,6-2-6 15,-2-8 0-15,9-4 0 16,-3 0 19-16,-3 0-11 16,-4-4 24-16,-3-17 9 15,-1-2-21-15,-6-6 22 16,4-2-21-16,-5-3-13 15,1 0 3-15,0 5-3 0,0 9-8 16,-7 8 0 0,0 7-9-16,0 2-31 0,0 3-100 15,0 0-171-15,0 14-26 16,0 10-305-16</inkml:trace>
  <inkml:trace contextRef="#ctx0" brushRef="#br0" timeOffset="33577">2830 1284 175 0,'0'0'377'16,"0"0"-241"-16,0 0-16 15,0 0-16-15,0 0-14 0,0 0-44 16,37-88 7-16,-30 70-1 16,14 1-41-16,-11 5 47 15,-3 1-16-15,-7 6-27 16,0-1 31-16,0 3-38 15,0 3 20-15,0 0-17 16,0 0-2-16,0 0-10 16,0 0 1-16,-24 11-11 15,3 18 1-15,-3 11 11 16,17 0-1-16,7 3 0 16,0-6-4-16,0-8-6 15,14-9 1-15,10-9-7 16,-3-6 7-16,10-5-4 15,0 0 13-15,-4-2-2 16,11-24 10-16,0-5 3 0,0-3-11 16,-11 2 0-16,4 1 6 15,0 0 0-15,-10 7-6 16,-1 2 1-16,4 7 8 16,-10 9-10-16,3 4 1 15,4 2-3-15,-7 0-12 16,10 2 12-16,-4 21 2 15,-13 3 0-15,4 0-1 16,-4-1-6-16,-1-7 8 16,1-4 0-16,0-6-7 0,0-4 10 15,10-4-3 1,-10 0 0-16,14 0 6 0,3-12 2 16,3-11-8-16,-3-3 0 15,-10 0 6-15,0 4 1 16,-4-4-7-16,-3 6 4 15,-7 9 3-15,0 2 6 16,0 6-13-16,0 3 0 16,0 0-8-16,7 0-8 15,0 12 15-15,7 10-12 16,3 1 21-16,3-3-17 16,11-6 3-16,7-4-12 15,-3-8 16-15,2-2-9 16,-6 0 11-16,-10 0 0 15,3-6-1-15,-3-14 1 0,-8-5 4 16,-2 1-1-16,-4 4 32 16,-7 1-31-16,0 4 16 15,0 7 17-15,0 2-34 16,0 6 35-16,0 0-38 16,0 6-10-16,0 31 8 15,-7 20-2-15,-24 15 4 16,0 17 0-16,3 8 6 15,-16 8-7-15,6 1 1 16,17 0 0-16,4-3-6 16,17-9 7-16,0-11-1 15,0-11 0-15,24-21 11 0,-17-17-12 16,-7-17 1 0,0-17 0-16,0 0 13 0,-14 0-8 15,-24-11 3-15,-6-17-7 16,6-10 14-16,0-7-12 15,11-10-3-15,20-11 0 16,7-5-7-16,0-6 7 16,20-1-5-16,39 1-27 15,16 9-39-15,4 5 12 16,11 12-79-16,-1 5-33 16,-6 9-70-16</inkml:trace>
  <inkml:trace contextRef="#ctx0" brushRef="#br0" timeOffset="34188">4401 1010 818 0,'0'0'112'16,"0"0"-15"-16,0 0 3 15,0 0 29-15,0 0-51 16,0 0-48-16,0 0 8 0,0-63-38 16,0 83 0-16,7 20-1 15,0 9 8-15,10 2 3 16,-3-2-10-16,-1-7 2 15,5-7-3-15,-18-9 1 16,6-10 0-16,-6-4 0 16,0-7 11-16,7-5-7 15,-7 0-4-15,0 0 3 16,0 0 22-16,-7-17-19 16,-17-14-6-16,4-6 0 0,-11-9 12 15,10-2-14-15,-3-4 2 16,10 1 0-1,1 5-1-15,-5 9 4 0,18 6-3 16,0 7 0-16,0 9 7 16,0 10-17-16,0 2 10 15,18 3-6-15,26 0-11 16,1 0 21-16,7 21-4 16,6 15 0-16,-6 7 6 15,-1 8-13-15,-13 2 7 16,-11-2 0-16,-9 1-3 15,-11-6 7-15,-7-4-4 16,0-7 0-16,-7-4-20 16,-38-3 5-16,-14-5-89 15,-16-3-67-15,16-6-106 0,22-8-207 16</inkml:trace>
  <inkml:trace contextRef="#ctx0" brushRef="#br0" timeOffset="34696">5126 886 453 0,'0'0'259'16,"0"0"-143"-16,0 0 33 15,0 0-44-15,0 0-42 16,0 0-60-16,18 0 26 0,-18 46-21 15,-18 9 62 1,11-1-44-16,-6 0 9 0,-1-2-32 16,4-7-2-16,3-4 11 15,0-13-6-15,7-8-6 16,0-11 0-16,0-7 11 16,0-2-8-16,0 0 3 15,0 0 2-15,0-11 56 16,0-17-42-16,0-15-5 15,0-9-7-15,14-7-1 16,-4-4 1-16,11-4-10 16,-8 8 0-16,5 1 0 15,-5 13 6-15,1 10-6 16,-7 15 0-16,3 9 9 0,-10 11-21 16,14 0 12-16,14 0-22 15,2 19 14-15,8 25 13 16,-7 13-5-16,-3 3 0 15,-4 3 10-15,-10-6-16 16,6-5 6-16,4-10-17 16,-3-10-23-16,3-7-117 15,-10-4 7-15,-7-13-66 16,-7-2-61-16,0-6-162 16</inkml:trace>
  <inkml:trace contextRef="#ctx0" brushRef="#br0" timeOffset="34876">5126 1087 126 0,'0'0'272'0,"0"0"-164"16,0 0-78-16,0 0 49 15,0 0 0-15,0 0-46 16,-44-17-30-16,106 14 13 16,24 0-8-16,13 0 9 15,-13 0-11-15,4 3-2 16,-32 0-4-16,-13-2-240 15</inkml:trace>
  <inkml:trace contextRef="#ctx0" brushRef="#br0" timeOffset="35528">5952 683 817 0,'0'0'162'16,"0"0"-65"-16,0 0 12 16,0 0 12-16,0 0-85 15,0 0-10-15,-76-2-17 16,38 36 1-16,0 11-2 15,11 9-8-15,-4-1 0 0,17 4-1 16,7 3 6-16,7 0-5 16,0-5 0-16,0-10 9 15,38-11-17-15,-4-10 8 16,11-13-14-16,7-11 10 16,-1 0-13-16,-6 0 17 15,0-21-5-15,-14-7 12 16,0-1-1-16,-25-2-6 15,-6 5 2-15,0-2 1 16,0 2 3-16,0 0-6 16,0 10 0-16,-6 3 11 15,6 5-13-15,0 6 2 16,0 2 0-16,0 0-10 0,0 0 7 16,0 0-9-16,13 0-6 15,15 0 18-15,3 0 2 16,0 2-2-16,-4 6 0 15,-3 1-6-15,-3 6 6 16,-4 4 0-16,-3 13-2 16,-7 11 9-16,0 5-3 15,-7 13-3-15,0-4 1 16,0 3 25-16,0-6-23 16,0-5 3-16,0-9-7 15,0-9 12-15,0-8-8 16,0-3-4-16,0-5 0 15,0-1-8-15,0-3 2 0,0-2-135 16,0-9-127-16,0 0-408 16</inkml:trace>
  <inkml:trace contextRef="#ctx0" brushRef="#br0" timeOffset="36105">7024 881 767 0,'0'0'145'0,"0"0"-55"16,0 0 5-16,0 0-19 0,0 0-13 15,0 0-55-15,0 40-7 16,0-5 28-16,0 4-22 15,0 2-1-15,0-7-6 16,0 0 12-16,7-5-12 16,17-13 0-16,4-4 0 15,3-12 6-15,0 0 2 16,-4 0-5-16,18-8-3 16,-14-21 9-16,7-2 7 15,-11-6-16-15,-3 2 0 0,-10-2 23 16,0-3-18-16,3 2 8 15,-17 8 13-15,0 1-23 16,0 5 18-16,0 10-18 16,0 3-1-16,-17 8 3 15,3 3-1-15,0 0-4 16,-3 0 0-16,10 12-8 16,0 13 4-16,7 7 4 15,0 2 0-15,0 0-11 16,14 1 13-16,31 2-2 15,-7-5 0-15,-7 2 8 16,-4-5-9-16,-3-7 1 16,-17-2 0-16,0-8-8 15,-7-4 8-15,0 1 0 16,0-4 0-16,-14 2-72 0,-37-7 27 16,-18 0-81-1,10 0-88-15,-6-7-16 0,13-24-192 16</inkml:trace>
  <inkml:trace contextRef="#ctx0" brushRef="#br0" timeOffset="36405">7011 615 433 0,'0'0'157'15,"0"0"-9"-15,0 0-52 16,0 0-21-16,0 0-64 15,0 0-9-15,-45 34 45 0,38-2-25 16,7-3-8-16,0-9 15 16,0-6-23-16,7-8 12 15,24-6 5-15,-4 0-15 16,4 0 47-16,-3-12-24 16,-11-14 11-16,-10-3 5 15,-7-2-46-15,0 8-2 16,-38 5-6-16,-14 13-14 15,8 5-34-15,6 12-84 16,17 25-143-16,21 9-203 16</inkml:trace>
  <inkml:trace contextRef="#ctx0" brushRef="#br0" timeOffset="36953">8383 1044 579 0,'0'0'114'0,"0"0"23"0,0 0-17 15,0 0 8-15,0 0-52 16,0 0-37-16,-25-109 5 16,-2 92 1-16,-11 9-27 15,0 1 16-15,7 7-17 16,-20 0-13-16,6 12 4 16,0 26-5-16,4 4-3 15,3 4 0-15,21 6 8 16,10-10-12-16,7-2 4 15,7-11 0-15,38-9-10 16,6-11 7-16,4-9 3 16,-13 0 6-16,13 0 1 15,-21-23 6-15,-10-5-13 16,4-5 1-16,-4 3 9 0,-11-2 1 16,-13 6-4-1,0 11 18-15,0 5-15 0,0 6 25 16,0 4-33-16,0 0 3 15,0 0-10-15,0 0-8 16,0 24 13-16,18 4 0 16,9 3 9-16,11-2-14 15,20-1 5-15,11-4-12 16,-3-7-43-16,-1-6-158 16,4-8-82-16</inkml:trace>
  <inkml:trace contextRef="#ctx0" brushRef="#br0" timeOffset="38108">9153 529 740 0,'0'0'196'16,"0"0"-64"-16,0 0 8 15,0 0 29-15,-38-146-75 16,24 146-41-16,7 0-26 15,-3 20-25-15,-4 37-2 16,0 21 19-16,8 10-16 16,6 7 20-16,0-2-23 15,0-4 1-15,0-10 3 0,20-11 2 16,11-14-6-16,-10-11 0 16,3-15 8-1,-10-11-18-15,-14-7 10 0,6-8-23 16,-6-2 20-16,0 0-9 15,0-20 6-15,0-20 1 16,-20-3-8-16,-25-2 3 16,0-1 9-16,-6 5 1 15,6 7-15-15,0 5 20 16,15 8-5-16,9 8 0 16,14 8 8-16,7 2-9 15,0 3 1-15,0 0-22 0,0 0 21 16,28 0-32-1,30 0 33-15,24 0 0 0,1 0 12 16,0 0-7-16,-11 0-5 16,-21 0 0-16,-13-9 11 15,-7 3-4-15,-17 1 9 16,0 2 7-16,-14 3-23 16,0 0 26-16,0 0-26 15,17 0 0-15,3 0-7 16,18 20 9-16,14 11-2 15,-1 1 0-15,-13 3 4 16,0-1-3-16,-10-3-1 16,2-2 0-16,-9-4-7 15,-14 1 11-15,3-9-4 16,-10-3 0-16,0-8-6 0,0-3 1 16,-17 0 5-16,-17-3 0 15,-11 0-7-15,14 0-7 16,17-6 14-16,7-11-2 15,7-6 10-15,0 0-19 16,14-9 6-16,38 2 5 16,-1-8-13-16,15 1 9 15,2 2 4-15,-9 5 0 16,-1-2 4-16,4 3-10 16,-10-2 6-16,-18 2 0 15,4 0-2-15,-14 7 9 16,-17 1-7-16,-7 11 2 0,0 1 9 15,0 2-4-15,-14 7-7 16,-30 0 0-16,-12 0-1 16,5 24-2-16,6 10 3 15,11 6 0-15,17 9 5 16,10 2-14-16,7-3 9 16,7-2 0-16,37-6-4 15,8-11 9-15,10-9-5 16,-4-14 0-16,-6-6 3 15,-1 0 4-15,1-3-7 16,-7-22 0-16,-1-7 1 16,-13-8 14-16,-10-3-14 15,-7-6 14-15,-14 1-15 16,0 2 25-16,0 12-22 16,-7 5 0-16,-14 15 16 0,4 8-12 15,3 6-7-15,1 0 0 16,-12 40-6-16,19 17-1 15,-1 9 7-15,7-6 0 16,0-9-3-16,24-7 8 16,10-13-5-16,4-11 0 15,7-8 3-15,13-12-6 16,25 0 3-16,6 0-6 16,-6-3 1-16,-11-18-84 15,-21-1-44-15,-20-14-135 16,-31-3-287-16</inkml:trace>
  <inkml:trace contextRef="#ctx0" brushRef="#br1" timeOffset="60411">11219 332 747 0,'0'0'225'0,"0"0"-40"16,0 0-31-16,0 0 5 0,0 0-69 15,0 0-33 1,-103-143 13-16,103 143-53 0,0 0 21 15,0 0-38-15,24 17 18 16,28 29-18-16,6 23 4 16,7 5 5-16,11 3 21 15,-4 9-29-15,4 0 18 16,-11 0-15 0,-3-1 5-16,-3-8-2 0,-15-10-7 15,-6-19 0-15,-10-11 0 16,-11-11 0-16,-10-9-7 15,-7-5-43-15,0-7-55 16,0-5 2-16,0 0-125 16,0-9-118-16,0-36-523 0</inkml:trace>
  <inkml:trace contextRef="#ctx0" brushRef="#br1" timeOffset="60704">11931 257 804 0,'0'0'178'16,"0"0"-4"0,0 0-29-16,0 0 6 0,0-150-73 15,-7 146 3-15,0 4-30 16,0 0-47-16,-10 14 14 16,-17 41-10-16,-18 20-4 15,-10 22 34-15,-3 2-37 16,6 7 30-16,-9 6-17 0,2-7-9 15,15-4 9 1,-8-12-14-16,22-18 0 0,6-17-1 16,10-14 1-16,-3-12-1 15,3-7-46-15,-3-4-57 16,-3-2-11-16,-18-1-121 16,0-6-132-16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43:53.483"/>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27347 2647 731 0,'0'0'202'0,"0"0"-93"15,-110-154-38-15,44 104 30 16,-9 11-14-16,-8 4-35 16,-20 9-1-16,-7 9-40 15,-31 9 4-15,-14 8 2 16,-23 3-13-16,-22 31 9 15,-16 15-5-15,2 11-3 16,5 8 20-16,2 10-24 16,1 4 9-16,13 7 1 15,-3 0-7-15,21 8 13 16,3 3-17-16,11 14 1 0,-4 12-1 16,-11 9 4-1,11 7-4-15,17-4 2 0,21-1 4 16,48-2-6-16,34-4 0 15,45 9 0-15,0-6-5 16,73-2 10-16,54-9-5 16,45-12 5-16,27-10-3 15,45-22 9-15,38-21-4 16,45-24 4-16,34-29-4 16,17-5-4-16,7-34-1 15,-7-24 2-15,-27-6-2 16,-48-14 10-16,-59-10-4 15,-45-16 7-15,-41-10 18 0,-34-17-16 16,-21-14 10 0,-13-10-4-16,-28-5-23 0,-49-1 17 15,-13-5-17-15,-44 1 0 16,-66-1-1-16,-31-3 1 16,-38 6-3-16,-14 11-3 15,-16 24-56-15,-5 27 4 16,-2 36-52-16,9 37-111 15,8 22-155-15</inkml:trace>
  <inkml:trace contextRef="#ctx0" brushRef="#br0" timeOffset="5836">12049 7824 148 0,'0'0'496'15,"0"0"-367"-15,0 0-33 16,0 0 4-16,0 0-1 16,0 0-9-16,-171-142-26 15,91 130-5-15,-16 12-22 16,-31 0-21-16,-21 0 13 0,-24 17-7 16,-20 3-6-16,-1 0 17 15,25 0-25-15,9 3 13 16,29 0-1-16,3 12-16 15,6 2 25-15,4 11-15 16,-3 12-4-16,10 12 12 16,0 1-19-16,7 11 6 15,13 2 0-15,8 2-8 16,16 3 11-16,5 1-12 16,26 5 1-16,18 12 5 15,17 11-1-15,0-3 7 16,45 3 0-16,-1-5-3 15,15-7 1-15,17-2-9 16,6-15 0-16,14-2 12 16,35-9-13-16,20-8 7 0,25-21-3 15,40-5-4-15,28-9 13 16,31-20-4-16,21-2 3 16,-7-15-2-16,-7 0-9 15,-38 0-1-15,-14-18 4 16,-30-16-1-16,-8-11 3 15,-13-7-5-15,-7-14 5 16,10-13 1 0,4-16-4-1,-7-10 3-15,0-5 0 0,-25 6-6 0,-26 5 8 16,-25 0-7-16,-45 5 2 16,-27-1 8-16,-31-6-6 0,-7 2 6 15,-68-2-10-15,-35-10 8 16,-38-4-10-16,-38 5 1 15,-51-5-1-15,-25 12-7 16,-19 17 5-16,-15 15 2 16,21 17-8-16,17 16-39 15,34 15-13-15,32 12-36 16,44 8-72-16,38 3-81 16,27 0-128-16,18 3-373 15</inkml:trace>
  <inkml:trace contextRef="#ctx0" brushRef="#br0" timeOffset="-1185">16719 2990 544 0,'0'0'282'16,"0"0"-178"-16,0 0-17 16,-141-201 21-16,75 142-26 15,-23 4 21-15,-21 15-27 16,-41 9-39-16,-25 11 30 16,-40 8-38-16,-21 12 5 15,-14 0-2-15,0 0-30 0,13 21 31 16,8 7-20-1,20 9-10-15,18 9 8 0,16 10-5 16,11 14-6 0,4 13 0-16,13 8 6 0,0 12-6 15,14 9 0-15,31 8 2 16,20 3-10-16,32 6 10 16,33-4-2-16,18 7 0 15,45 2 10-15,38 9-10 16,37 8 0-16,11 1 2 15,27-9-4-15,10-26 9 16,42-25-7-16,41-33 0 16,45-24 7-16,30-23-8 15,22-12 1-15,-15 0 0 0,-13-20-5 16,-24-21 10-16,-42-7-5 16,-34-17 2-16,-10-16 3 15,-28-11 7-15,-3-5-11 16,0-6-1-16,-25 3 15 15,1 3-9-15,-14 6 2 16,-21 2-3-16,-16-3 3 16,-39-5 9-16,-27-5-17 15,-21-10 3-15,-17 1 6 16,-55-10-3-16,-55 1-6 16,-31-3 0-16,-45 9 10 15,-27 6-18-15,-55 15 8 16,-42 20 0-16,-33 18-12 0,-5 15 13 15,15 20-2-15,58 9 0 16,55 8-55-16,72 3 24 16,58 0-43-16,53 0-62 15,37 17-77-15,13 3-174 16,56-6-310-16</inkml:trace>
  <inkml:trace contextRef="#ctx0" brushRef="#br0" timeOffset="2950">16461 5140 753 0,'0'0'149'0,"0"0"-62"15,0 0 14-15,0 0 1 16,-237-94-15-16,147 80-32 16,-6-1-20-16,-18 4 3 15,4 8-18-15,-17 3 12 16,-3 0-2-16,-5 0-23 15,15 5 22-15,3 19-28 16,-3 7 1-16,3 9 6 16,-10 11-4-16,-14 12-4 0,0 11 0 15,-7 4 7-15,7 7-4 16,0 4-3-16,24 0 0 16,14 2 2-16,20-2-1 15,32 2-1-15,13-2 0 16,38 2 4-16,0 4-9 15,21 2 9-15,47 3-4 16,22 0 11-16,13 3-9 16,38-6 0-16,27-8-2 15,35-15 2-15,24-14-1 16,41-20-1-16,21-8 0 16,7-9 1-16,-7-1 3 0,-21-2-4 15,-31 1 0-15,-44-8 3 16,-21-10-1-16,-31-3 0 15,-24 0-2-15,-14-20 5 16,10-19 3-16,4-10 9 16,3-11-2-16,-3-6-9 15,4-6 16-15,-11-7-10 16,-7-4 4-16,-21 3 6 16,-23-1-12-16,-28-2 2 15,-24-2-4-15,-7-15-7 16,-7-11 7-16,-62-10-8 15,-10-1 0-15,-35-4 0 16,-20 8-2-16,-27 9 2 0,-32 15-12 16,-30 11-48-1,-21 18 1-15,-31 16-54 0,-14 15-74 16,7 11-90-16,10 3-201 16</inkml:trace>
  <inkml:trace contextRef="#ctx0" brushRef="#br0" timeOffset="11688">10024 5797 956 0,'0'0'130'15,"0"0"10"-15,0 0-23 0,0 0-20 16,0 0-36-1,0 0-17-15,0 0 5 0,0-54-17 16,0 54-13-16,0 0-3 16,0 0-14-16,-7 0-3 15,-13 17 1-15,-11 12-1 16,3 13-3-16,-10 7 4 16,14 3 0-16,17 2-2 15,7-5 7-15,0-4-8 16,31-10 3-16,21-8-4 15,-7-8-3-15,27-14 5 16,4-5 2-16,6 0-1 16,-3-14 3-16,-3-17 5 15,-18-10-1-15,-6-4-1 0,-21-7 35 16,-11-11-27 0,-9-5 7-16,-11-1 1 0,-11 3-17 15,-40 12 2-15,-1 14-6 16,-6 15 0-16,6 10-9 15,14 15 8-15,1 0-7 16,2 0 3-16,-3 28-22 16,1 18-29-16,6 12-42 15,24 5-86-15,7 2-100 16,0-2-189-16</inkml:trace>
  <inkml:trace contextRef="#ctx0" brushRef="#br0" timeOffset="12242">10107 6178 476 0,'0'0'179'0,"0"0"-58"16,0 0-4-16,0 0-30 16,0 0-3-16,0 0-17 0,0-20 38 15,0 17-26 1,0 3-38-16,0 0 1 0,0 0-19 16,0 0 10-16,0 0-14 15,0 0-19-15,0 0 11 16,0 0-11-16,0 0 0 15,0 0 1-15,0 0 6 16,0 0-7-16,0 0 0 16,-7 0 3-16,-7 0-4 15,-24 8 1-15,-44 29 0 16,-15 15 26-16,-19 8-23 16,2 6 9-16,4-1-7 15,14 1-5-15,20-8 13 16,25-13-13-16,23-11 0 15,11-8 0-15,3-9 6 0,7-5-6 16,-6 0 0-16,2-7 2 16,11 0-5-16,-7-1 3 15,0-2 0-15,7-2-3 16,-6 0-1-16,6 0 3 16,0 0-38-16,-7 0-67 15,0 0-27-15,-10 6-59 16,10 0-24-16,0 8-124 15</inkml:trace>
  <inkml:trace contextRef="#ctx0" brushRef="#br0" timeOffset="12745">9106 6818 44 0,'0'0'586'0,"0"0"-408"15,0 0-36-15,0 0-24 16,0 0-17-16,0 0-31 16,-27-57-35-16,9 57 6 15,-2 0-26-15,-11 0-6 16,-7 0-2-16,-7 16-4 0,11 17 3 15,-11-2-6 1,7 12 1-16,8-1-1 0,9 5 0 16,21 1 0-16,0-3-1 15,27-4-6-15,42-9 6 16,14-16 1-16,3-7 0 16,10-9 11-16,-14 0-10 15,-6-9 24-15,-17-17 30 16,-22-5-8-16,-9-3 14 15,-4-9-14-15,-17-5-17 16,-7-5 7-16,0 6-31 16,0 1 0-16,-31 14 1 15,-4 14-6-15,-2 7-2 16,-15 11-2-16,1 0-5 0,-11 0 7 16,17 18-49-16,17 10-33 15,15 7-43-15,13-1-64 16,0 1-89-16,34-15-105 15</inkml:trace>
  <inkml:trace contextRef="#ctx0" brushRef="#br0" timeOffset="13412">10189 6224 757 0,'0'0'169'0,"0"0"-78"15,0 0 31-15,0 0-3 16,0 0-18-16,0 0-59 16,-7-40-20-16,7 40-4 15,0 0-13-15,0 25-5 16,0 18 7-16,0 17 18 15,0 6 0-15,0 5-20 16,0 7 2-16,0 4-1 16,0 2 0-16,7-7-3 15,0-9-2-15,0-14 4 0,10-20-5 16,-10-13 1-16,0-10-1 16,-7-8 0-16,0-3 6 15,0 0-6-15,0 0 8 16,0 0 1-16,0 0 27 15,0 0-7-15,0-11-8 16,0-3-16-16,0-4-1 16,-7 7-5-16,-10 6 1 15,-4 5-7-15,-3 0 5 16,-3 2-4-16,-11 26 6 16,7 10-5-16,3-1 9 15,28 3-8-15,0-6 3 16,0 0-9-16,14-5 6 15,31-9-11-15,6-6 10 0,-6-8 1 16,14-6 6-16,-8 0-2 16,11-3 0-16,-17-14 3 15,-4-3 10-15,-10-6-12 16,-7 3 14-16,-17-6 7 16,-7 4-16-16,0-1 14 15,0 0-20-15,-62 4 3 16,4 2-8-16,-15 5 5 15,11 3-9-15,21 8-6 16,17 0-60-16,24-1-41 16,0-8-110-16,38-12-210 15</inkml:trace>
  <inkml:trace contextRef="#ctx0" brushRef="#br0" timeOffset="14073">10316 6049 638 0,'0'0'183'15,"0"0"-71"-15,0 0 13 0,0 0-13 16,0 0-45-1,0 0-44-15,-10-17-23 0,41 38 10 16,14 9 66 0,27 11-28-16,28 1-2 0,17 7-15 15,24 3-8-15,13-2 3 16,-6 2-25-16,-7-5 12 16,-14-11-13-16,-30-1 0 15,-15-13 5-15,-23-4-2 16,-22-10-3-16,-9-5 10 15,-11-3-4-15,-17 0 15 16,0 0 1-16,0 0-1 16,0 0 18-16,0 0-19 15,0 0-5-15,-31-3-9 16,0-3-4-16,-13 6-2 16,16 0 0-16,4 0-2 0,3 0-2 15,-3 29 1-15,-3 11 3 16,-4 12 2-16,10 1 2 15,4 2-4-15,17 5 0 16,0-5-8-16,0-8 8 16,0-9-13-16,31-9 4 15,14-9 5-15,13-12-3 16,18-8 7-16,13 0 0 16,1-11 1-16,-4-12 13 15,-18-6-13-15,-16-7 7 16,-14-4 14-16,-4-9-17 0,-17-6 10 15,-17-4-4 1,0 4-11-16,-51 3 0 0,-39 13-2 16,-6 13-6-16,-7 14-2 15,7 12-49-15,6 0-46 16,28 18-176-16,21 7-425 16</inkml:trace>
  <inkml:trace contextRef="#ctx0" brushRef="#br0" timeOffset="32724">500 631 687 0,'0'0'272'0,"0"0"-111"16,0 0 22-16,0 0-76 16,0 0-20-16,0 0-25 15,-21-61-23-15,21 59 8 16,0 2-39-16,0 0 17 15,0 0-25-15,0 6 3 16,0 25-11-16,0 10 8 16,0 10 0-16,0-3 0 0,0-1 9 15,0-5-9 1,0-5 0-16,0-11 7 0,0-9-13 16,0-8 6-16,0-6 0 15,0-3-1-15,0 0 11 16,0 0-10-16,0 0 4 15,0 0 2-15,0-15 11 16,0-19-17-16,0-11 0 16,7-10-6-16,0-5 16 15,10-3-10-15,-3 3 0 16,7 8 6-16,3 9-13 16,-4 12 7-16,-2 12 0 15,-12 7-5-15,1 9-4 16,-7 3 9-16,7 0 0 15,0 0-31-15,7 5 31 0,10 19-15 16,-10 7 9-16,-14 9-6 16,0 3-6-16,0 0 13 15,0-3-1-15,-7-5-7 16,-14-10 2-16,11-6 7 16,-4-9 4-16,7-5-10 15,7-5 15-15,0 0-5 16,0 0 0-16,0 0 7 15,0 0-9-15,0 0 2 16,0 0 0-16,0 0-8 16,14 0 3-16,17 0-2 15,7 0-1-15,13 0 16 0,-6 0-11 16,0 0 3 0,-11 17 0-16,4 4-12 0,-7 4 19 15,-4-2-7-15,-3 0 0 16,-17-3 5-16,-7-3-16 15,0-6 11-15,-14 1 0 16,-37-1 6-16,-18-4 8 16,-3-7-14-16,-4 0 0 15,18 0-1-15,6 0-9 16,21 0-18-16,11-7-33 16,13-1-33-16,-4-4-102 15,11-11-90-15,0-8-222 0</inkml:trace>
  <inkml:trace contextRef="#ctx0" brushRef="#br0" timeOffset="33221">672 131 3 0,'0'0'594'15,"0"0"-474"-15,0 0 36 16,0 0-44-16,0 0-6 16,0 0-13-16,-217-126-42 0,183 126 17 15,-4 0-43 1,-14 9-12-16,-6 31 18 0,-4 20-30 16,4 17 28-16,-1 15-5 15,14 13-12-15,15 9 22 16,16 12-32-1,14 0-1-15,0-3 13 0,14-3-4 16,30-15-8-16,15-12-2 16,16-20 8-16,1-20-14 15,10-19 6-15,27-17 0 16,4-17 8-16,17 0 2 16,7-24-10-16,-7-22 2 0,-17-4 10 15,-27-5 4 1,-21-8-5-16,-18-8 8 0,-23-15 23 15,-11-11-31-15,-17-12 12 16,0-5-19-16,-45 3 4 16,-37 14-2-16,-39 10-6 15,-20 22 0-15,4 16-2 16,3 18 2-16,6 21-23 16,25 10-82-16,14 13-219 15,13 9-316-15</inkml:trace>
  <inkml:trace contextRef="#ctx0" brushRef="#br0" timeOffset="38026">1827 599 694 0,'0'0'212'16,"0"0"-18"-16,0 0-41 15,0 0-30-15,0 0-15 0,0 0-57 16,0 0 11-16,0-68-19 16,0 68-28-16,0 0 17 15,0 0-29-15,0 0-3 16,0 0 0-16,0 17 0 15,-7 18 0-15,0 7 8 16,1 7 0-16,-1 0-6 16,7-6-2-16,0-1 0 15,0-4-1-15,7-4 7 16,30-5-6-16,15-7 0 16,-7-10 0-16,6-9-7 15,15-3 7-15,-8 0-15 0,-6-3 11 16,-15-14-55-1,-23-4-5-15,-14-4-44 0,0-1-89 16,-21-6-46-16,-23 4-96 16</inkml:trace>
  <inkml:trace contextRef="#ctx0" brushRef="#br0" timeOffset="38091">1827 599 105 0</inkml:trace>
  <inkml:trace contextRef="#ctx0" brushRef="#br0" timeOffset="38227">1827 599 105 0,'-79'-59'444'0,"48"39"-285"0,7 6-2 0,17-4-29 0,7 1 2 0,0-3-67 16,0 0-11-16,31 0-35 16,21-5-16-16,13 1 6 15,4 4 4-15,10 2-22 16,-10 11-1-16,-11 7-113 0,-13 0-3 16,-21 7 8-16,-10 26-58 15,-14 4-146-15</inkml:trace>
  <inkml:trace contextRef="#ctx0" brushRef="#br0" timeOffset="39671">1903 743 391 0,'0'0'164'16,"0"0"-53"-16,0 0 9 15,0 0 6-15,0 0-61 16,0 0-3-16,251-43-5 0,-220 34-16 15,-11 4 16-15,-6-1-21 16,-4 3 0-16,-10 0 16 16,7 3-12-16,-7-2 17 15,0 2-12-15,0-5-32 16,0 5 17-16,0 0-30 16,0 0 0-16,14 0-1 15,10 28-14-15,4 8 15 16,9 4 0-16,1 3 6 15,0-3-5-15,-10-3-1 16,3-8 0-16,-11-8 1 16,4-10 10-16,-3-5-11 15,-7-6 3-15,3 0 0 0,3-4 17 16,5-24 0-16,-5-3 7 16,4-4 10-16,-10-5-34 15,-7 0 18-15,0-3-14 16,-7 3-1-16,7 5-2 15,-7 10-4-15,0 11 0 16,0 8-2-16,0 6-1 16,0 0-23-16,0 0-46 15,0 32-47-15,0 7 43 16,10 4-57-16,-10-3-27 16,0-5 29-16,14-4-51 15,-7-8 50-15,-1-8 90 0,12-5 42 16,-5-4 6-16,1-6 4 15,0 0 41 1,3 0 58-16,-3 0-4 0,10-8 6 16,-17-12-22-16,13-3-12 15,-13 0 6-15,0-8-23 16,3-1-8-16,-10 3 7 16,0-1-32-16,0 1 17 15,0 3-25-15,0 6-13 16,-17 11 22-16,4 3-23 15,6 6-4-15,0 0-1 16,7 0-12-16,-7 4 4 16,-3 24-2-16,-4 15 10 0,14 0 15 15,0 0-15 1,0-6 0-16,0-6-2 0,31-8 1 16,3-9 1-16,4-8-5 15,-7-6 5-15,7 0-7 16,-11 0 10-16,11-7-3 15,-14-17 6-15,-3 0 3 16,-1 2-9-16,-2 2 1 16,2-3 2-16,-3 9 3 15,-10 2-6-15,0 6 0 16,0 6-1-16,0 0-1 16,10 0 1-16,-3 4 1 15,0 18-6-15,-1 1-3 16,5 3 8-16,-5 0 1 0,-6-4-5 15,0-4 10-15,3-7-10 16,-3-5 5-16,7-4-6 16,0-2-1-16,3 0 6 15,-3 0 1-15,-1-10 2 16,5-11 8-16,-5 1-10 16,1-6 0-16,0 4 3 15,-4-1-6-15,-10 5 3 16,0 10 0-16,0 6-1 15,0 2 8-15,0 0-15 16,7 0 8-16,0 16-10 16,7 10 0-16,10 0 10 15,3-7-22-15,11-4 5 16,0-10-17-16,7-5 26 16,-1 0 6-16,-6 0 4 0,-3-14-5 15,2-11 9-15,-6-4-6 16,-3-2 26-16,-11-1-13 15,-10 3 41-15,-7 1-32 16,0 5-4-16,0 6 19 16,-14 6-28-16,4 11 4 15,10 0-13-15,-7 0-14 16,-7 39 11-16,0 25 2 16,-10 22 2-16,11 5 2 15,6 6 1-15,7 0-4 0,0 3 1 16,-11 3 10-1,5-3-10-15,6-3-1 0,0-11 3 16,-7-12-12-16,7-17 14 16,-7-10-5-16,7-19 0 15,-7-14-1-15,0-7-3 16,-17-7 4-16,-4 0 0 16,-16 0 10-16,-18-21-10 15,3-7 0-15,-6-9 0 16,14-9 7-16,13-11-14 15,14-12-3-15,24-2-32 16,24-1 7-16,41 6-45 16,24 11-71-16,-6 13-95 15,-1 7-159-15</inkml:trace>
  <inkml:trace contextRef="#ctx0" brushRef="#br0" timeOffset="41542">6170 548 653 0,'0'0'295'0,"0"0"-186"16,0 0 12-16,0 0-7 15,0 0-19-15,0 0-61 16,0-31-23-16,0 42-11 16,0 21 0-16,0 13-1 15,0 1 9-15,0 0-2 0,31-6-6 16,-7-8 1-16,10-9 4 16,-3-7-5-16,0-10 0 15,14-6 3-15,-11 0-1 16,-3 0 12-16,7-22-11 15,-11-4-1-15,4-5 13 16,-10-1-11-16,-4 1 16 16,-10-4-2-16,-7 7-15 15,0 2 16-15,0 0-14 16,0 9-5-16,-14 2 12 16,4 7-12-16,3 5 0 15,7 3 0-15,0 0-10 0,0 0 1 16,0 3 9-16,0 20 0 15,0 5-3-15,0 0 4 16,24 7-1-16,4-4 0 16,10 7 4-16,-1-1-6 15,-6-3 2-15,-10 1 0 16,-7-9-2-16,3-4 3 16,-17-5-1-16,0-5 0 15,0-7-5-15,0 2 1 16,-17-7-13-16,-28 0 11 15,-7 0-18-15,-13 0-99 16,-11-4-51-16,11-16-70 16,0-5-163-16</inkml:trace>
  <inkml:trace contextRef="#ctx0" brushRef="#br0" timeOffset="41883">6180 242 501 0,'0'0'217'16,"0"0"-81"-16,0 0-20 15,0 0-26-15,0 0 0 16,0 0-56-16,-17-25-27 16,3 28-7-16,0 23 3 15,-3-1 14-15,10-2-17 0,7-4 3 16,0 0 11-1,24-11-11-15,11-6 4 0,-4-2 11 16,7 0-15-16,-18 0 34 16,4-19-2-16,-17-5-11 15,-7 4 26-15,0-3-44 16,0 3-3-16,-14 4-3 16,-17 3-30-16,1 8-31 15,9 5-60-15,14 0-30 16,7 3-89-16,0 20-309 15</inkml:trace>
  <inkml:trace contextRef="#ctx0" brushRef="#br0" timeOffset="42415">7559 651 659 0,'0'0'211'0,"0"0"-110"15,0 0 19-15,0 0 13 16,0 0-44-16,0 0-35 0,-62-149-12 15,35 141-30 1,2 5 18-16,-2 3-30 0,-11 3 3 16,0 28-3-16,-6 14 7 15,6 8-7-15,17-4 2 16,14-8 7-16,7-3-13 16,0-9 4-16,14-9-3 15,31-12-3-15,-7-4-3 16,6-4 9-16,1 0 0 15,-18-12 14-15,4-8-14 16,0-6 1-16,-17 1-1 16,0-4 16-16,-7 3-7 15,0 6 4-15,-7 8 11 0,0 4-23 16,0 8 21 0,0 0-22-16,0 0-7 0,0 3 4 15,10 26-12-15,4 5 15 16,6 1 2-16,25-1 9 15,-14-9-22-15,7-2-30 16,-18-3-99-16,4-6-18 16,-10-5-74-16,-7-9-131 15</inkml:trace>
  <inkml:trace contextRef="#ctx0" brushRef="#br0" timeOffset="45774">4320 537 208 0,'0'0'255'0,"0"0"-136"16,0 0 29-16,14-155-15 15,-14 123-14-15,0 6-8 0,0 11-33 16,0 0 3 0,0 4-28-16,0 2-6 0,0 3 19 15,0 6-39-15,0 0-2 16,0 3-25-16,0 39 10 15,0 27-8-15,-7 14 7 16,-10 6 1 0,3-1 4-16,-7 1-4 0,4-8-10 15,10-13 0-15,7-11 6 16,0-14-9-16,-7-14 3 16,7-9-10-16,0-14 7 15,0-3-60-15,0-3-19 0,0 0-9 16,-7-15-27-1,1-11-61-15,-12-3 28 0,-2 4 67 16,-11 5 43-16,-4 6-26 16,4 2 38-16,-6 0 25 15,6 7 4-15,3 0 19 16,4 1-2-16,17 3 11 16,0 1 27-16,7-4 8 15,0 4 37-15,0 0-43 16,0-3-44-16,38-6 22 15,21 1-8-15,9-4-1 16,5 0 9 0,2-4-20-16,-3-4 26 0,4 0 0 15,-17-3-13-15,-15 3 25 16,-6 5-35-16,-17 7-2 0,-14 3 23 16,-7 5-29-16,0 0 8 15,0 0-18-15,0 0-9 16,-35 0-77-16,-9 16 6 15,13 2-87-15,17 2 6 16,14-6-78-16,0 0-80 16</inkml:trace>
  <inkml:trace contextRef="#ctx0" brushRef="#br0" timeOffset="46570">4468 777 204 0,'0'0'283'0,"0"0"-190"16,0 0 34-16,0 0-18 0,0 0-9 15,0 0-15-15,0 0-25 16,0-66 16-16,0 66-28 16,0 0-33-16,0 0 15 15,0 0-28-15,34 0-1 16,11 14 23-16,6 12-18 16,4 3 6-16,-20 3-10 15,10-2 5-15,-14 3-1 16,-11-8-6-16,-3-2 0 15,-17-5 3-15,0-5 6 16,0 1-6-16,-37-2-3 16,-1-7-12-16,0-5 3 15,10 0-29-15,11 0 18 0,17 0 13 16,0-2-8-16,0-18 6 16,10-6-6-16,32-8-1 15,20-9 13-15,3-9-5 16,4-2 8-16,3 3-7 15,-20-1 9-15,-8 6-2 16,-6 1 0-16,-24 7 5 16,-7 7-6-16,-7 3 2 15,0 8 13-15,0 8 11 16,-7 4-22-16,-7 5 27 16,-10 3-10-16,3 0-18 15,-16 5 5-15,9 24-7 0,11 5 0 16,-4 6-6-1,14 0 15-15,7 3-9 0,0 3 0 16,0-3 3-16,0-6-9 16,14 0 6-16,17-8 0 15,-3-4-1-15,16-11 9 16,1-8-8-16,13-6 0 16,4 0 7-16,-3 0-5 15,-8-22-2-15,-6-4 0 16,-7-3 10-16,-11-7-6 15,-3-4 0-15,-10-4-4 16,-14-2 1-16,0-2-1 16,0 5 5-16,0 6-5 15,0 9 12-15,0 13-12 16,0 6 28-16,0 7-10 0,-7 2-13 16,-7 2-5-16,-10 32-5 15,4 18 5-15,-11 7 0 16,17-1 6-16,14-4-6 15,0-1 0-15,0-11 7 16,28-2-13-16,3-11 6 16,-1-5 0-16,5-11-2 15,3-8-29-15,-7-5-92 16,-4 0-162-16,-10 0-324 16</inkml:trace>
  <inkml:trace contextRef="#ctx0" brushRef="#br0" timeOffset="47717">8240 274 748 0,'0'0'185'0,"0"0"-99"15,0 0 42-15,0 0-6 16,0 0-55-16,0 0-12 16,13-48-40-16,-13 68-13 15,0 28 11-15,0 12 2 16,0 6 11-16,0-3-9 16,18-6-13-16,2-6 23 0,-13-8-25 15,7-11 6 1,-4-10-4-16,-10-4 0 0,7-11-4 15,-7-3 0-15,0-4 10 16,0 0-1-16,0 0 12 16,0 0 8-16,0-26 12 15,0-11-39-15,0-8-2 16,0-7 4-16,0-6 6 16,0-4-5-16,-7-1-5 15,-10 2 0-15,3 8-2 16,7 10 4-16,1 11-2 15,6 12 0-15,0 9 8 16,0 8-12-16,0 3 4 16,0 0-3-16,0 0-9 15,6 0 4-15,32 22 8 16,14 16 0-16,-1 4 4 0,8 8-4 16,-1 4 0-16,4 0 2 15,-3 0-11-15,-8-5 12 16,-13-6-3-16,-10-9 0 15,-11-2 6-15,-10-6-9 16,-7-8 3-16,0 3-2 16,-24 2-7-16,-49 3 9 15,-23 0-22-15,-7 3-59 16,13-7-54-16,22-4-22 16,40-4-83-16,28-9-82 15,0-5-353-15</inkml:trace>
  <inkml:trace contextRef="#ctx0" brushRef="#br0" timeOffset="48230">9048 394 618 0,'0'0'166'0,"0"0"-31"15,0 0-26-15,0 0 13 16,0 0-20-16,0 0-48 15,0-57 10-15,0 57-35 16,0 13-25-16,-7 25 16 16,-10 17-5-16,3 1 2 0,0-1 12 15,7-6-26 1,-3-10 14-16,3-4-14 0,0-15-2 16,0-6 10-16,7-8-4 15,0-3-5-15,0-3 8 16,0 0-8-16,0 0 40 15,0 0-4-15,0-25-16 16,0-13-19-16,0-5 6 16,0-6-9-16,0-10 0 15,0-4 4-15,0-6-5 16,21 1 1-16,10 10 0 16,-17 12-3-16,3 21 8 15,-10 16-5-15,0 9 0 16,6 0-11-16,11 11 10 15,-10 30-4-15,17 13 5 0,-17 9-4 16,-7 3 4-16,0-6 0 16,-7-12-2-16,17-5 8 15,-10-8-11-15,0-10 5 16,-1-2-24-16,-6-9-31 16,0 2-68-16,0 3-77 15,-6 1-72-15,-32-3-104 16</inkml:trace>
  <inkml:trace contextRef="#ctx0" brushRef="#br0" timeOffset="48452">8921 640 544 0,'0'0'109'0,"0"0"41"15,0 0-3-15,0 0-37 16,0 0-47-16,0 0-43 15,51-49 10-15,1 41-9 16,10-1 12-16,-4 3-6 16,-6 1-19-16,-1 2 5 15,-6 0-13-15,-14 3-37 16,-17 0-144-16,-8 0-180 16</inkml:trace>
  <inkml:trace contextRef="#ctx0" brushRef="#br0" timeOffset="49053">9453 279 442 0,'0'0'215'0,"0"0"-105"16,0 0 31-16,0 0-30 15,0 0 15-15,0 0-46 16,-6-88-13-16,-8 88-1 15,-17 0-39-15,3 26-14 16,-9 10-3-16,6 8-2 16,10 1-5-16,14 7-3 15,0 3 0-15,7-2 6 16,0-1-1-16,0-10-5 0,28-10 0 16,16-9 5-16,8-12-11 15,6-11 6-15,11 0 0 16,-10 0 1-16,-8-5 0 15,-13-12-1-15,-7-3 0 16,-17 3 10-16,-7-1-11 16,-7-2 1-16,0 3 0 15,0 0-5-15,-31 6 4 16,3-1 1-16,4 6-2 16,10 3 2-16,7 3-7 15,7 0 7-15,0 0-8 16,0 0 5-16,0-2-21 0,0 2 17 15,0 0 7-15,7 0-4 16,17 0 3-16,-3 0 1 16,10 0 0-16,-10 0-1 15,10 9 4-15,-11 10-3 16,-6 2 2-16,3 10 2 16,-3 12 9-16,-14 4-11 15,0 17 8-15,0 5 27 16,0 2-30-16,-14 1 23 15,-3-3 1-15,10-12-26 16,7-6 10-16,-7-14-15 16,7-9-11-16,0-10-48 15,0-9-175-15,0-9-193 0</inkml:trace>
  <inkml:trace contextRef="#ctx0" brushRef="#br1" timeOffset="54985">4237 1761 657 0,'0'0'344'15,"0"0"-180"-15,0 0-19 16,0 0-40-16,0 0-5 0,0 0-29 16,0 0-46-16,52-98 14 15,-45 98-29-15,0 0 2 16,0 0-5-16,17 0 2 15,3 21-9-15,18 15 10 16,0 13-8-16,-8 14 9 16,1 8-7-16,-17 6-1 15,3-8 7-15,3-8-5 16,-2-20 5-16,-5-17-10 16,-3-12 3-16,-3-12-7 0,17 0 13 15,34-47-3 1,39-39 32-16,43-27-28 0,18-20 15 15,-3-6-22-15,3-4-3 16,-3-3 11-16,-8 4-8 16,-20 16-3-16,-13 23 0 15,-42 28-3-15,-41 32-1 16,-24 23-38-16,-14 19-27 16,-14 1 5-16,-45 7-86 15,1 30-73-15,-4 3-123 16,17-6-600-16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54:09.371"/>
    </inkml:context>
    <inkml:brush xml:id="br0">
      <inkml:brushProperty name="width" value="0.05" units="cm"/>
      <inkml:brushProperty name="height" value="0.05" units="cm"/>
      <inkml:brushProperty name="color" value="#ED1C24"/>
      <inkml:brushProperty name="fitToCurve" value="1"/>
    </inkml:brush>
  </inkml:definitions>
  <inkml:trace contextRef="#ctx0" brushRef="#br0">31 27 94 0,'0'0'136'0,"0"0"-32"15,0 0 2-15,0 0-33 16,0 0-11-16,0 0-3 15,0 0-24-15,-14-26-20 16,14 26-14-16,-10 0-1 16,10 4 0-16,-7 21-5 15,7 6 12-15,0 2-8 16,0 3 1-16,0-10 0 16,17-1 0-16,-3-11 4 0,0-4-4 15,3-8 0-15,-17 1 0 16,0-3-3-16,0 0 3 15,0 0 0-15,0 0 9 16,0 0-2-16,0-15-7 16,0 1 5-16,0-3-2 15,-11 3 8-15,5 0-11 16,-1 5 0-16,0 4-1 16,7 1 7-16,-7 4-6 15,7 0 0-15,0 0-20 16,0 6-9-16,21 14-107 15,30-3-214-15</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55:00.936"/>
    </inkml:context>
    <inkml:brush xml:id="br0">
      <inkml:brushProperty name="width" value="0.05" units="cm"/>
      <inkml:brushProperty name="height" value="0.05" units="cm"/>
      <inkml:brushProperty name="color" value="#ED1C24"/>
      <inkml:brushProperty name="fitToCurve" value="1"/>
    </inkml:brush>
  </inkml:definitions>
  <inkml:trace contextRef="#ctx0" brushRef="#br0">3174 253 507 0,'0'0'249'0,"0"0"-75"0,0 0-15 16,0 0-59-16,0 0-29 15,-216-66-6-15,82 57-26 16,-35 3-8-16,-30 6-7 16,-18 0-3-16,-27 0-4 15,-17 0-3-15,3 12-5 16,0 2-2-16,28 4-4 15,30-1-1-15,49 0 0 16,41 2-2-16,27-1-1 16,32 2-3-16,6 5 4 15,0 5 0-15,1 7-6 0,2 8 4 16,-2 9 2-16,-1 18-4 16,0 8 4-16,7 14-2 15,18 3 2-15,-4 24 0 16,24 13 0-16,0 18 8 15,0 4-4-15,24-6 8 16,-4-5 10-16,11-16-4 16,-10-3-6-16,3-18 0 15,-3-19-7-15,-8-24-2 16,12-16 2-16,-5-23-5 16,4-6 1-16,11-14-1 15,33 0 2-15,42-6 1 16,25 0 7-16,36-6-2 15,5-14-1-15,27 2-5 16,24 4 0-16,20 0 0 0,25 5-1 16,10 2 1-16,13 7-2 15,-13-7 5-15,0 7-4 16,0 0 1-16,0 0 1 16,-14 0 1-16,-23 0-4 15,-32 0-1-15,-34 0 1 16,-38 0-2-16,-21-17 3 15,-34-5-1-15,-17-10 4 16,-4-5 8-16,-14-15 15 16,1-5-6-16,-7-23-4 15,-7-5-3-15,-25-22-1 16,5-16-3-16,-18-18 1 0,0-18-6 16,-31-16 3-16,-21 1-2 15,-6 9-3-15,6 10 1 16,-10 15-2-16,21 13-1 15,3 20 4-15,0 26-4 16,0 23 1-16,-27 17-2 16,-69 9-10-16,-110 12-10 15,-121 17-35-15,-102 3-37 16,-42 37-54-16,17 17-115 16,69-1-203-16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55:38.426"/>
    </inkml:context>
    <inkml:brush xml:id="br0">
      <inkml:brushProperty name="width" value="0.05" units="cm"/>
      <inkml:brushProperty name="height" value="0.05" units="cm"/>
      <inkml:brushProperty name="color" value="#ED1C24"/>
      <inkml:brushProperty name="fitToCurve" value="1"/>
    </inkml:brush>
  </inkml:definitions>
  <inkml:trace contextRef="#ctx0" brushRef="#br0">110 844 403 0,'0'0'227'15,"0"0"-63"-15,0 0-18 0,0 0-10 16,0 0-27-16,0 0-25 16,0 0 1-16,-110-14-32 15,110 14-12-15,0 0-10 16,0 0-26-16,0 0 7 16,0 0-12-16,0 0-6 15,51 0 6-15,14 0 5 16,32-3 5-16,6-8-5 15,3-4-3-15,-20 4 5 16,-3-4-5-16,-14 4 5 16,-11 2-1-16,-30-2-5 15,-4 2 10-15,-17 4 13 0,-7-1-9 16,0 6 18 0,0-8-17-16,0-4-3 0,-21-5-1 15,-24-6-12-15,-23 6 0 16,9 0-2-16,1 8 5 15,13 1-3-15,14 2 0 16,31 0 6-16,0 4-6 16,0 2 0-16,0 0 0 15,0 0 0-15,0 0-4 16,38 0 4-16,13 0-4 16,8 20 8-16,3-1-5 15,-11 7 6-15,-6 0-5 16,0 2 0-16,-18 1 3 0,4-1-4 15,-10 2 1 1,-14-3-2-16,-7 5-4 0,0-1-2 16,-45 1-15-16,-27-1-72 15,-25-5-70-15,8 0-149 16,7-6-317-16</inkml:trace>
  <inkml:trace contextRef="#ctx0" brushRef="#br0" timeOffset="418">1090 676 875 0,'0'0'204'16,"0"0"-11"-16,0 0-64 15,0 0-35-15,0 0-70 16,0 0 4-16,-25-9-23 15,-5 52-4-15,2 8 20 16,21 1-19-16,0-1 4 16,7-5-2-16,0-3-3 15,28-12-1-15,16-5 0 16,8-9 3-16,6-8 5 16,4-9-7-16,-3 0 7 15,-1 0 5-15,1-20-10 0,-15-9 21 16,-6-8 6-1,0-3-11-15,-24-6 7 0,3-2-17 16,-17 1 5-16,0 2-7 16,0 8-1-1,-45 6-10-15,1 8 4 0,-18 14-11 16,10 6 11-16,7 3-52 16,11 0-42-16,17 26-51 15,17 5-109-15,0-3-106 16,17-7-234-16</inkml:trace>
  <inkml:trace contextRef="#ctx0" brushRef="#br0" timeOffset="770">1887 495 588 0,'0'0'170'16,"0"0"-2"-16,0 0-24 15,0 0-28-15,0 0-16 16,0 0-9-16,11-99-34 16,-11 95 2-16,0 4-9 15,0 0-21-15,0 0 5 16,0 0-26-16,0 0-4 16,0 4-4-16,-25 32-8 15,-5 20 8-15,-5 12 10 16,4 3-9-16,11 3 8 15,2 3-5-15,5-6-4 16,13-7 3-16,0-15-1 16,0-9-2-1,31-12 0-15,-4-8 6 0,11-5-12 0,7-7-8 16,6-5-37-16,-6-3-70 16,13 0-134-16,-13 0-110 15</inkml:trace>
  <inkml:trace contextRef="#ctx0" brushRef="#br0" timeOffset="1049">2303 672 555 0,'0'0'269'0,"0"0"-65"0,0 0-50 16,0 0 0-16,0 0-68 15,0 0-64-15,0-71-22 16,0 94-2-16,0 17 2 15,0 8 12-15,0 1-9 16,0-3 2-16,0-4-5 16,0-7 7-16,0-4-6 15,14-5-1-15,10-5 0 16,7-7-2-16,10-6-3 16,21-8-53-16,-3 0-76 15,6 0-89-15,-13-14-53 16,-15-8-286-16</inkml:trace>
  <inkml:trace contextRef="#ctx0" brushRef="#br0" timeOffset="1213">2341 607 204 0,'0'0'177'0,"0"0"21"16,0 0-35-16,0 0-53 15,0 0-87-15,0 0-2 16,-45-71-25-16,128 59 4 15,-11 4-39-15,-3 5-23 16,-35 3 0-16,-10 0-66 16,-17 5-114-16</inkml:trace>
  <inkml:trace contextRef="#ctx0" brushRef="#br0" timeOffset="1352">2341 607 85 0,'127'120'104'0,"-120"-120"13"16,28 0-20-16,9-3-97 16,18-9-5-16,-10-2-193 15</inkml:trace>
  <inkml:trace contextRef="#ctx0" brushRef="#br0" timeOffset="1663">2809 198 454 0,'0'0'210'0,"0"0"-18"0,0 0-36 15,-38-163-34-15,38 143-12 16,0 12-36-16,0 1-7 15,0 7-29-15,0 0-37 16,21 15 1-16,23 25 1 16,18 15-2-16,-3 16 7 0,13 9-7 15,-3 6 4 1,-4 5-5-16,-20-2 3 0,-32 3-8 16,-13 5 4-16,-58 3-18 15,-59-9-146-15,-24-2-350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55:40.997"/>
    </inkml:context>
    <inkml:brush xml:id="br0">
      <inkml:brushProperty name="width" value="0.05" units="cm"/>
      <inkml:brushProperty name="height" value="0.05" units="cm"/>
      <inkml:brushProperty name="color" value="#ED1C24"/>
      <inkml:brushProperty name="fitToCurve" value="1"/>
    </inkml:brush>
  </inkml:definitions>
  <inkml:trace contextRef="#ctx0" brushRef="#br0">149 71 753 0,'0'0'147'0,"0"0"15"16,0 0-18-16,0 0-14 16,0 0-44-16,0 0-52 15,-7-71-19-15,-10 86-15 16,-4 25 1-16,-10 14 2 0,-7 12 5 15,24 5-6 1,1 10 15-16,13 2-16 0,0 2 10 16,0-3-2-16,0-11-8 15,0-13 9-15,13-17-10 16,18-15 4-16,-3-10-4 16,17-7 5-16,-1-6 2 15,15-3 0-15,16 0 1 16,1-3 5-16,3-20-9 15,-27 6-1-15,-8-6 3 16,-13-2-5-16,-17-4 5 16,3-5-4-16,-10 0 1 15,-7 6 0-15,0 2-3 16,0-2-1-16,-17 12-4 0,-4 2 2 16,14 5 3-16,-10 6-1 15,17 2 6-15,-7 1-5 16,7 0 0-16,0 0 0 15,0 0-3-15,0 0-3 16,0 0-1-16,0 13 0 16,7 15 7-16,17 9 4 15,7 4-4-15,-3 0 0 16,10 3 2-16,-8-1-1 16,-9-3-1-16,0-5 0 15,-21-1-1-15,0-6-1 16,-7 4-19-16,-52-3-79 15,-13-4-113-15,-10 4-149 0,13-9-321 16</inkml:trace>
  <inkml:trace contextRef="#ctx0" brushRef="#br0" timeOffset="411">1074 546 650 0,'0'0'362'16,"0"0"-222"-16,0 0 35 15,0 0-57-15,0 0-45 0,0 0-41 16,-59-77-27-16,35 126-5 16,3 18 0-16,-10 9 9 15,25 1-9-15,6-5 2 16,0-6 0-16,6-9-1 15,39-12-1-15,0-13 1 16,6-15 2-16,1-11-3 16,-7-6 4-16,6 0-2 15,-6-14 16-15,-7-18 3 16,0-7 10-16,-7-11 3 16,-25-2-24-16,-6-5 3 15,0 9-4-15,-6 3-8 16,-39 1-1-16,-7 10-4 15,8 8 4-15,6 11-2 16,14 13-23-16,17 2-39 0,7 0-59 16,0 0-135-16,17 10-116 15,35-3-43-15</inkml:trace>
  <inkml:trace contextRef="#ctx0" brushRef="#br0" timeOffset="734">1765 361 561 0,'0'0'244'0,"0"0"-41"16,0 0-21-16,-18-158-6 0,5 133-74 15,6 5-24 1,0 11-18-16,0 6-18 0,7 3-9 16,0 0-21-16,0 0-9 15,0 0-3-15,-10 6-5 16,-11 30-3-16,-10 22 8 15,4 23 1-15,-11 4 3 16,14 6 0-16,3 9-1 16,14-2-2-16,7-6 3 15,0-19-4-15,0-10 0 16,38-16 2-16,7-11-5 16,6-11-10-16,15-9-32 15,16-8-8-15,-23-8-71 16,-8 0-123-16,-13 0-114 15,-31-11-413-15</inkml:trace>
  <inkml:trace contextRef="#ctx0" brushRef="#br0" timeOffset="1071">2016 661 730 0,'0'0'178'0,"0"0"2"15,0 0-10-15,0 0-56 16,0 0-61-16,0 0-43 15,7-48-10-15,6 78-2 16,4 8 2-16,-3 8 14 16,0 0-14-16,-4 2 8 15,4 3 4-15,-7-10-11 0,7-6 9 16,3-13-10 0,-10-14 0-16,0-5 8 0,6-3-7 15,18-3 35-15,-3-25 48 16,3-21-45-16,7-3 2 15,-18-2-19-15,-3-3-13 16,-3 5 7-16,-7 7-11 16,-7 13-3-16,0 9-2 15,0 18-4-15,0 5-11 16,0 0-58-16,0 5-73 16,0 27-169-16,0 6-76 15</inkml:trace>
  <inkml:trace contextRef="#ctx0" brushRef="#br0" timeOffset="1383">2394 386 608 0,'0'0'197'0,"0"0"-11"15,0 0-29-15,0 0-38 16,0 0-56-16,0 0-42 15,65-71-16-15,-41 77 5 16,-3 11-8-16,-4 3-1 16,-10 0-1-16,0 6 4 0,-7 2 2 15,0 7-6-15,0-1 0 16,0 0-1-16,0 1 5 16,0-2-2-16,0-3-2 15,0-7-1-15,0-9-43 16,27-10-49-16,28-4-41 15,-3 0-77-15,0-26-138 16</inkml:trace>
  <inkml:trace contextRef="#ctx0" brushRef="#br0" timeOffset="1614">2727 78 522 0,'0'0'196'0,"0"0"-12"0,0 0-31 16,0 0-40 0,0 0-73-16,0 0-21 0,83-17 2 15,-11 45-4-15,-3 18 8 16,-4 15-9-16,1 15 16 16,-15 21 17-16,-27 15-34 15,-24 14 1-15,-24-3-16 16,-55-7-1-16,-24-18-142 15,-4-18-271-15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8:15.437"/>
    </inkml:context>
    <inkml:brush xml:id="br0">
      <inkml:brushProperty name="width" value="0.05" units="cm"/>
      <inkml:brushProperty name="height" value="0.05" units="cm"/>
      <inkml:brushProperty name="color" value="#3165BB"/>
      <inkml:brushProperty name="fitToCurve" value="1"/>
    </inkml:brush>
  </inkml:definitions>
  <inkml:trace contextRef="#ctx0" brushRef="#br0">49 231 499 0,'0'0'220'16,"0"0"-105"-16,0 0-3 15,0 0-5-15,0 0 0 16,0 0-62-16,0-17-21 16,0 17-14-16,0 0-10 15,0 14 0-15,0 12 4 16,0 6 3-16,-7 1 15 16,-7-3-17-16,4-5 2 15,3-5 13-15,0-7-12 16,7-5-8-16,0-6 0 0,0-2 7 15,0 0 0 1,0 0-5-16,0 0 3 0,0 0 33 16,0 0-3-16,0-23 1 15,0-9-36-15,0-1 6 16,0-8-5-16,7-5-1 16,24-5 0-16,-4 3-7 15,11 2 10-15,0 6-3 16,7 12 0-16,-7 7-10 15,-1 13 6-15,-16 8-7 16,10 0-3-16,-10 0 12 16,10 14-24-16,-4 15 19 15,-10 2 5-15,-3 3-29 16,-14-2 18-16,0-1-21 0,0 3 0 16,-45-8-14-16,-6-3-22 15,6-6 25-15,0-8 21 16,25-6 16-16,-4-3 8 15,24 0 2-15,0 0 0 16,0 0 7-16,0 0-8 16,0 0 4-16,24-3-5 15,3 3 4-15,11 0-13 16,14 0 9-16,-8 0 0 16,1 6-4-16,-7 13 5 15,-11 5-1-15,4-2 0 16,-10 1 5-16,-11-3-5 15,-3-2 0-15,-7-10 0 0,0 0 8 16,0-5-3-16,-31-3 0 16,-27 0 24-16,-1 0-28 15,-16 0-2-15,2-11-9 16,18-7-131-16,11 2-108 16,30-2-190-16</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56:47.594"/>
    </inkml:context>
    <inkml:brush xml:id="br0">
      <inkml:brushProperty name="width" value="0.05" units="cm"/>
      <inkml:brushProperty name="height" value="0.05" units="cm"/>
      <inkml:brushProperty name="color" value="#ED1C24"/>
      <inkml:brushProperty name="fitToCurve" value="1"/>
    </inkml:brush>
  </inkml:definitions>
  <inkml:trace contextRef="#ctx0" brushRef="#br0">951 875 452 0,'0'0'155'15,"0"0"-32"-15,0 0 18 0,0 0-26 16,0 0 6-16,-223-35-20 16,223 33-4-16,0 2-17 15,0 0-47-15,0-4-4 16,0 4-21-16,17 0-6 15,28 0-1-15,20 0 7 0,11 0 2 16,-11 0 3-16,0 0-10 16,-3 0 9-16,-10 0-7 15,-7 0-1-15,-18 0 3 16,-10 0-6-16,-3 0 3 16,-7 0 10-16,-7 0-13 15,0 0 15-15,0-5 7 16,0-6-5-16,-21-9-7 15,-17-3-10-15,1 3-1 16,-15 2 0-16,14 7 0 16,0 1 3-16,18 3-3 15,6 1 1-15,14 3 0 16,0 3 1-16,0 0-2 0,0 0 0 16,0 0-5-1,0 0 4-15,14 0-5 0,24 0 0 16,13 17 2-16,1 3 6 15,-8 6-2-15,-6 0 0 16,-10-1 2-16,3 1-2 16,-17 3 0-16,-8-3-1 15,-6-3-6-15,0 3 5 16,-34-6-21-16,-28 0-52 16,-3-3-85-16,6-9-65 15,22 1-107-15,23-4-303 16</inkml:trace>
  <inkml:trace contextRef="#ctx0" brushRef="#br0" timeOffset="391">1516 775 609 0,'0'0'195'0,"0"0"-24"15,0 0-20-15,0 0-10 16,0 0-55-16,0 0-45 15,0 0-25-15,7-41-16 16,-7 41-2-16,-14 23-5 16,-10 12 7-16,10-1 3 15,14 3-2-15,0 1-1 0,0-1 5 16,21-9-3 0,24-5 3-16,6-11 0 0,1-12-5 15,10 0 20-15,-17 0 1 16,-11-21 20-16,4-4 10 15,-14-4-22-15,-17-2 0 16,-7-1 0-16,0 0-22 16,0 1 5-16,-31 3-12 15,-14 5 0-15,-7 3-4 16,-6 8 0-16,6 11 0 16,8 1-22-16,6 0-55 15,17 1-13-15,4 23-95 16,17 1-78-16,0-8-47 15</inkml:trace>
  <inkml:trace contextRef="#ctx0" brushRef="#br0" timeOffset="711">1973 412 35 0,'0'0'625'0,"0"0"-450"16,0 0-25-16,0 0-8 15,0 0-9-15,0 0-43 16,-13-97-55-16,13 97-13 16,0 8-22-16,0 18-3 15,0 11 2-15,0 14 1 16,0 12 16-16,0 9-13 0,0 5 5 16,0 3 11-1,0-4-19-15,0-6 3 0,13-7 3 16,25-9-5-16,0-14 4 15,0-11-4-15,7-15 4 16,-11-5-10-16,4-7-5 16,-14-2-69-16,-17 0-68 15,0-2-60-15,0-21-26 16,-7-6-49-16,0 0-111 16</inkml:trace>
  <inkml:trace contextRef="#ctx0" brushRef="#br0" timeOffset="1102">2249 846 200 0,'0'0'242'0,"0"0"-87"15,0 0-28 1,0 0 26-16,0 0-35 0,0 0 7 16,0-134-12-16,0 134-6 15,0 0-34-15,0 0-38 16,0 0-19-16,0 0-3 16,0 0-13-16,6 9-6 15,25 16 6-15,-10 12 2 16,10 4-1-16,-17 1-1 15,10 1 6-15,-11 0-9 16,1-6 5-16,-3-11-2 16,2-9 3-16,-6-8 1 15,0-7-4-15,-7-2 6 16,14 0 0-16,-14 0 48 16,10-8 4-16,4-24-11 0,0-5-16 15,-7-8-30-15,3 5 16 16,-3-3-12-16,-7 5-4 15,7 7 2-15,-7 5-2 16,0 6-1-16,6 6 0 16,-6-1-20-16,0 9-18 15,14 6-54-15,3 0-65 16,4 0-89-16,-7 21 33 16,3 4-36-16,-17-2-171 15</inkml:trace>
  <inkml:trace contextRef="#ctx0" brushRef="#br0" timeOffset="1472">2665 512 460 0,'0'0'139'0,"0"0"0"15,0 0 5-15,0 0-47 16,0 0-19-16,0 0-18 15,-25-41-40-15,36 41-9 16,23 0 6-16,4 0-15 16,-7 9 15-16,-4 6-12 15,-9-1 5-15,-5 3 6 16,-6 0-7-16,-7 3 0 16,0 0 8-16,0 3-16 15,-7-6 10-15,-6-2-8 0,2-7-2 16,4-5 4-16,7 0-5 15,0-1 0-15,0 2 0 16,0-2 7-16,31 4-6 16,21-3 8-16,13-3-9 15,11 0-15-15,6 0-55 16,-2-15-79-16,-19-1-108 16,-9-5-260-16</inkml:trace>
  <inkml:trace contextRef="#ctx0" brushRef="#br0" timeOffset="1715">3249 60 493 0,'0'0'184'0,"0"0"-33"0,0 0-8 16,0 0 12-16,0 0-45 15,0 0-65-15,-27-60-37 16,33 97 0-16,22 18-6 15,17 13 36-15,6 12-2 16,1 15 16-16,-14 7-31 16,-7 10-17-16,-31 8 2 15,0 11-1-15,-76 9-10 16,-48 9-21-16,-34-12-182 16,-10-14-268-16</inkml:trace>
  <inkml:trace contextRef="#ctx0" brushRef="#br0" timeOffset="20995">920 2319 542 0,'0'0'170'0,"0"0"6"16,0 0-35-16,0 0-6 15,0 0-42-15,0 0-48 16,0 0-7-16,-13 14-22 16,13-12 2-16,0 2-15 15,13-4 4-15,18 3-6 16,14-3 25-16,20 0-4 15,11 0-6-15,3 0 6 16,4 0-8-16,-15 0-1 16,-16 0-1-16,-18 0-4 0,-17 0 4 15,-10 0-6-15,-7 0 1 16,0 0 4-16,0-3-3 16,0-6 4-16,0-8 7 15,0-3-13-15,0-5-6 16,-31 4-2-16,11 1-1 15,-11 3 1-15,10 2 2 16,-3 7-1-16,10 2 1 16,7 1 0-16,7 5 4 15,0 0-3-15,0 0 0 16,0 0 0-16,0 0-1 16,0 0-7-16,0 0-1 15,7 0-1-15,24 19 8 16,-3 4 2-16,3-2-1 15,-4 4 4-15,-3-2-4 0,-10 3 0 16,3-4-1-16,-10-2 1 16,-7-2-1-16,0-1-5 15,-7 1 2-15,-37-4-18 16,-18 0-45-16,3-3-53 16,15-2-59-16,-1-1-84 15,31-5-224-15</inkml:trace>
  <inkml:trace contextRef="#ctx0" brushRef="#br0" timeOffset="21405">1862 2213 439 0,'0'0'217'0,"0"0"-54"16,0 0-24-16,0 0 5 15,0 0-20-15,0 0-27 16,90-112-10-16,-90 107-36 15,0 5-13-15,0 0-25 16,0 0-13-16,-24 5 0 16,-11 24 3-16,4 8 6 15,11 6-8-15,3 3-1 16,17 5 0-16,0 2 0 16,6 0 1-16,39-7-1 15,24-15 1-15,-4-14 1 16,4-11-1-16,-4-6 1 0,-6 0 9 15,-8-14-4-15,-13-15 19 16,-7-5 20-16,-10-9-20 16,-21-3 0-16,0-8-5 15,0 0-12-15,-28-4 0 16,-34 4-9-16,-10 8-3 16,3 8 1-16,-3 20-3 15,10 6-1-15,21 12-21 16,3 0-44-16,14 20-42 15,17 17-59-15,7 9-64 16,24-9-102-16</inkml:trace>
  <inkml:trace contextRef="#ctx0" brushRef="#br0" timeOffset="21734">2701 1837 630 0,'0'0'213'16,"0"0"-29"-16,0 0-9 16,0 0-30-16,0 0-46 15,-51-146-34-15,40 146 1 16,11 0-42-16,0 0-8 16,-6 0-16-16,-8 34-23 15,0 25 23-15,-10 25 8 16,10 13-2-16,7 6-3 0,7-3-2 15,0-9 2 1,0-14-3-16,28-10 0 16,10-16 0-16,0-14-4 0,-11-8 1 15,11-13-23-15,7-3-30 16,6-13-22-16,1 0-57 16,10 0-79-16,-11-24-35 15,-16-10-48-15</inkml:trace>
  <inkml:trace contextRef="#ctx0" brushRef="#br0" timeOffset="22118">3107 2181 402 0,'0'0'181'15,"0"0"-19"-15,0 0 0 0,0 0-18 16,0 0-21-16,0 0-29 16,-27-68-18-16,27 68-53 15,0 0-22-15,0 11-1 16,0 23 0-16,0 9 2 15,6 6-1-15,1-1 1 16,7 1 1-16,-14-6-2 16,0-11 4-16,7-10-5 15,-7-7 1-15,7-13-1 16,3-2 3-16,-3 0 1 16,-7 0 39-16,14 0 41 15,0-11-14-15,10-15-37 16,-4-8-24-16,-3-3 8 0,-3-3-9 15,0-5-5-15,3-2 7 16,4 5-9-16,-7 7-1 16,-4 13 0-16,-3 13-1 15,-7 6-9-15,0 3-45 16,0 0-46-16,0 0-73 16,0 3-94-16,0 16 70 15,0-4-97-15</inkml:trace>
  <inkml:trace contextRef="#ctx0" brushRef="#br0" timeOffset="22478">3448 1861 375 0,'0'0'257'0,"0"0"-101"15,0 0-27-15,0 0 7 16,0 0-56-16,0 0-32 15,24-68-23-15,-11 68-19 16,1 0 7-16,3 0-10 16,-3 0-1-16,-14 18-2 15,0 3 1-15,0 2-1 16,0 4 4-16,0-5 0 16,0-2-3-16,0 0-1 15,0-6 3-15,0 0 0 16,0 1-3-16,0-6 0 0,0-1-2 15,0 1 2-15,24-6-8 16,17-3-24-16,4 0-45 16,0 0-29-16,-1-26 1 15,-6 0 1-15,-17-5-2 16,-11-3 4-16,-3-4-9 16,-7-2-188-16</inkml:trace>
  <inkml:trace contextRef="#ctx0" brushRef="#br0" timeOffset="22694">3723 1541 289 0,'0'0'198'0,"0"0"-37"16,0 0 9-16,0 0-42 15,0 0-3-15,0 0-11 0,-128-129-38 16,128 129-19 0,0 0-57-16,18 10 12 0,19 17-9 15,15 11 18-15,0 11 8 16,6 13 12-16,0 12-13 15,-13 15 3-15,-14 17-19 16,-31 9-8-16,0 10 8 16,-82 4-12-16,-46-5-3 15,-40 1-85-15,-11-17-256 16</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57:02.204"/>
    </inkml:context>
    <inkml:brush xml:id="br0">
      <inkml:brushProperty name="width" value="0.05" units="cm"/>
      <inkml:brushProperty name="height" value="0.05" units="cm"/>
      <inkml:brushProperty name="color" value="#ED1C24"/>
      <inkml:brushProperty name="fitToCurve" value="1"/>
    </inkml:brush>
  </inkml:definitions>
  <inkml:trace contextRef="#ctx0" brushRef="#br0">14539 1299 38 0,'0'0'161'0,"0"0"-147"16,0 0-7-16,0 0-7 0,0 0-78 16,0 0-9-16,0 0 87 15,-24-12 32-15,54-8 12 16,15 3 1-16,7 5-18 16,6 1-27-16,-13 6-74 15</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59:38.576"/>
    </inkml:context>
    <inkml:brush xml:id="br0">
      <inkml:brushProperty name="width" value="0.05" units="cm"/>
      <inkml:brushProperty name="height" value="0.05" units="cm"/>
      <inkml:brushProperty name="color" value="#ED1C24"/>
      <inkml:brushProperty name="fitToCurve" value="1"/>
    </inkml:brush>
  </inkml:definitions>
  <inkml:trace contextRef="#ctx0" brushRef="#br0">2594 696 289 0,'0'0'171'0,"0"0"-63"15,0 0-18-15,0 0-26 16,-110-182-6-16,41 129-3 16,-20 1-19-16,-7 1 25 15,-21-1-15-15,-24 6-11 16,-14 8 14-16,-10 2-28 15,3 10-4-15,8 6-6 0,6 9-3 16,21 8 6-16,17 3-9 16,3 0-4-16,18 0 8 15,3 23-7-15,3 8-2 16,-6 7 0-16,13 7 7 16,-3 9-8-16,3 3 1 15,11 10 0-15,-4 4 0 16,11 6 0-16,20 8 0 15,17 4-1-15,14 5 9 16,7 3-10-16,0 1 2 16,59-1 0-16,17-2-5 15,34-1 7-15,37-5-2 16,15-6 4-16,10-6 1 16,7-12 1-16,-18-4-5 0,-6-5 0 15,-4-3 12-15,4-2-9 16,24 0 1-16,13 2 10 15,22 5-14-15,16 0 10 16,7 5-11-16,14-9 0 16,-7 5 3-16,4-3 3 15,-21-5-6-15,-17-3 2 16,-25-5 1-16,-23-5 0 16,-14-7-3-16,-21-5 2 15,-10-4-5-15,-14-7 11 16,-7-7-8-16,11-5 5 0,-11-3 0 15,14 0 32 1,-7-14 4-16,11-18-10 0,3-10 15 16,-7-13-9-16,-4-16-5 15,-3-18 5-15,-23-13-17 16,-12-22 7-16,-9-7-15 16,-21-7-2-16,-25 2 8 15,-6 1-11-15,-7 6-6 16,0 4-1-16,-51 7 9 15,-28 6-17-15,-42 5 8 16,-34-5 0-16,-44 3-12 16,-49-8 11-16,-68 3-1 15,-55 2-2-15,-45 6-38 16,-28 20-6-16,14 12-23 16,21 17-27-16,38 19-36 0,55 13-141 15</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59:46.066"/>
    </inkml:context>
    <inkml:brush xml:id="br0">
      <inkml:brushProperty name="width" value="0.05" units="cm"/>
      <inkml:brushProperty name="height" value="0.05" units="cm"/>
      <inkml:brushProperty name="color" value="#ED1C24"/>
      <inkml:brushProperty name="fitToCurve" value="1"/>
    </inkml:brush>
  </inkml:definitions>
  <inkml:trace contextRef="#ctx0" brushRef="#br0">575 225 300 0,'0'0'139'0,"0"0"-65"0,-268 36 30 15,209-24-24-15,8-4-4 16,13 4-11-16,7-1-38 15,10 7 16-15,-10 8-34 16,11 8-2-16,2 6 21 16,5 12-24-16,-1 5 14 15,7 6-6-15,7 2-6 16,0 1 7-16,7-4-13 16,51-1 0-16,18-9 4 15,20-13-3-15,14-7 2 16,7-16 3-16,3-16-1 0,15 0 18 15,-12-4 11 1,-2-26 20-16,-25-3 10 0,-7-5-36 16,-16-2 18-16,-22-3 16 15,-13-8-30-15,-7-12 25 16,-24-6-29-16,-7-8-8 16,0-6 4-16,-14 0-21 15,-38 3 9-15,-23 12-12 16,-15 7 6-16,-6 13-9 15,0 11 3-15,-14 8-4 16,-4 12-3-16,18 8 5 16,17 9-1-16,10 0-18 15,18 0-52-15,23 26-2 16,4 20-56-16,17 14-25 16,0 6-74-16,7 0-278 0</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59:50.073"/>
    </inkml:context>
    <inkml:brush xml:id="br0">
      <inkml:brushProperty name="width" value="0.05" units="cm"/>
      <inkml:brushProperty name="height" value="0.05" units="cm"/>
      <inkml:brushProperty name="color" value="#ED1C24"/>
      <inkml:brushProperty name="fitToCurve" value="1"/>
    </inkml:brush>
  </inkml:definitions>
  <inkml:trace contextRef="#ctx0" brushRef="#br0">901 407 219 0,'0'0'275'16,"0"0"-138"-16,0 0-19 15,0 0-16-15,0 0-4 16,0 0-5-16,0-114-7 15,-17 97 7-15,-3 0-25 0,-18 5-20 16,-14 4-3-16,1 2-18 16,-8 3 1-16,-3 3 0 15,11 0-17-15,-1 0 17 16,7 0-19-16,11 0 6 16,-18 3 1-16,-9 14-11 15,9 9-1-15,0-1-4 16,8 4 11-16,-1 5-14 15,17 4 3-15,4 1 0 16,4 2-5-16,3 5 10 16,3-1-5-16,7 7 0 15,7-1 2-15,0-2-3 16,0-3 1-16,0-3 0 16,0-4-1-16,38-4 7 0,6-3-6 15,15-1 0-15,6-8 4 16,25-9 10-16,6-5-6 15,14-9-3-15,-3 0 20 16,-11 0-16-16,-7-6 14 16,-23-11 0-16,-15-3-14 15,-6-4 25-15,-7 0-14 16,-1-11-5-16,-16-9 14 16,0-9-22-16,3-11 20 15,-17-10-9-15,-7-6-18 16,0 3 26-16,0-3-26 15,-38 9 2-15,-7 8 8 16,-6 6-3-16,-1 10-7 0,-6 14 0 16,6 7 6-16,0 8-13 15,1 4 7-15,6 8 0 16,7 6-7-16,0 0 0 16,-6 0 4-16,-15 14 3 15,-6 24-3-15,-11 5-3 16,1 8 6-16,9 10-2 15,15-2-5-15,20 4-1 16,10 6 8-16,21-3 0 16,0-1-1-16,0-2-10 15,7-9 6-15,17-2 4 0,4-4-11 16,10 1 10 0,6-6 2-16,8-3 0 0,6-8-5 15,11-9-1-15,-4-9 0 16,32-14 6-16,-1 0-4 15,14 0 15-15,10-32-11 16,-10-2 0-16,-7-5 3 16,-13-8 3-16,-15-3-4 15,-16-11-2-15,-7-5 10 16,-15-8-2-16,-23-6-5 16,-14-2-1-16,0-5 4 15,-45 4-4-15,-20 6-2 16,-17 11 0-16,-15 11-5 15,1 16 11-15,0 16-10 0,-1 14 4 16,1 9 0-16,7 0-13 16,17 18 9-16,3 19-18 15,24 14 4-15,0 10-70 16,18 1 8-16,10 1-66 16,17-3-108-16,-14-8-117 15</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00:58.907"/>
    </inkml:context>
    <inkml:brush xml:id="br0">
      <inkml:brushProperty name="width" value="0.05" units="cm"/>
      <inkml:brushProperty name="height" value="0.05" units="cm"/>
      <inkml:brushProperty name="color" value="#ED1C24"/>
      <inkml:brushProperty name="fitToCurve" value="1"/>
    </inkml:brush>
  </inkml:definitions>
  <inkml:trace contextRef="#ctx0" brushRef="#br0">992 631 860 0,'0'0'204'0,"0"0"11"15,0 0-79-15,0 0-24 16,0 0-58-16,0 0-23 16,0 0-5-16,13-17-23 15,-13 17-3-15,17 8-11 16,-3 33-7-16,14 12 18 0,16 13 3 16,-13-3-2-16,7-8 0 15,7-4 3-15,-7-7-4 16,-11-16 0-16,-3-10 0 15,-10-13 0-15,-7-5 2 16,-7 0-2-16,14 0 8 16,-14 0 8-16,38-29 33 15,-1-17-1-15,15-19-33 16,13-12-3-16,-10-4-9 16,-13 7 1-16,2 14-1 15,-13 19-2-15,-24 25 2 16,7 10-3-16,-14 6 0 0,0 0-13 15,0 0-43 1,0 22-31-16,10 19-41 0,11 8 20 16,10 2-128-16,-18 4-73 15,18-7-300-15</inkml:trace>
  <inkml:trace contextRef="#ctx0" brushRef="#br0" timeOffset="242">2102 740 699 0,'0'0'222'16,"0"0"-26"-16,0 0-56 15,0 0-10-15,0 0-69 0,0 0-57 16,-14-49-4 0,14 61-13-16,38 22 5 0,14 6 8 15,-1 3 0-15,8 0 1 16,10-3-1-16,-4-3 0 15,11-6-5-15,-18-7-66 16,-20-8-98 0,-18-4-45-16,-20-6-169 0</inkml:trace>
  <inkml:trace contextRef="#ctx0" brushRef="#br0" timeOffset="452">2480 683 357 0,'0'0'271'0,"0"0"-106"0,0 0-1 16,0 0-17-16,0 0-79 16,0 0-68-16,-89 26 0 15,61 31 10-15,4 2-4 16,4-1 1-16,3-9-6 16,10-10-1-16,-7-1 0 15,14-14-7-15,0-9-50 16,0-5-114-16,0-9-61 15,0-1-161-15</inkml:trace>
  <inkml:trace contextRef="#ctx0" brushRef="#br0" timeOffset="713">2332 746 276 0,'0'0'198'0,"0"0"-9"16,7-147-42-16,-7 116-35 15,7 12 7-15,-7 7-22 16,11 6-14-16,-11 6 8 15,0 0-52-15,0 0-34 16,0 26-5-16,0 23-17 16,0 15 17-16,0 14 3 15,0-3 1-15,0-4 0 16,0-3 0-16,0-1-4 16,0-13 0-16,0-8 0 15,0-12 0-15,6-13-113 16,8-11-15-16,7-6-18 15,10-4-37-15,-17 0-34 16,3-18-109-16</inkml:trace>
  <inkml:trace contextRef="#ctx0" brushRef="#br0" timeOffset="883">2363 1020 129 0,'0'0'138'0,"0"0"16"16,0 0-37-16,0 0 5 15,0 0-14-15,0 0 13 16,-171-106-25-16,171 106-49 15,0 0-29-15,37 0-16 16,29-2-2-16,30-7 0 16,17 3-8-16,-3-5-161 15,0-4-159-15</inkml:trace>
  <inkml:trace contextRef="#ctx0" brushRef="#br0" timeOffset="1254">3089 602 610 0,'0'0'212'0,"0"0"-41"0,0 0 9 16,0 0-71-16,0 0-56 16,0 0-40-16,21-34-13 15,-4 57-18-15,10 17 17 16,11 14 2-16,-7 7 0 15,-3 4-1-15,-4-7 3 0,-4-10-5 16,-3-8 5-16,4-14-3 16,-14-14 3-16,0-7-2 15,-7-5 2-15,10 0 6 16,4 0 51-16,7-23 50 16,9-17-46-16,1-11-51 15,-3-4 11-15,3-2-20 16,-4-6 7-16,4 3-11 15,0 15-1-15,-17 12-2 16,-7 23-20-16,-7 6-28 16,0 4-61-16,0 0-119 15,7 26-110-15,10 9 33 16</inkml:trace>
  <inkml:trace contextRef="#ctx0" brushRef="#br0" timeOffset="2185">4365 336 491 0,'0'0'212'0,"0"0"-55"0,0 0-32 16,0 0 4-16,0 0-31 15,0 0-15-15,65-128-32 16,-65 114-11-16,-45-6-18 0,-20 3-17 15,-55-3-2 1,-28 2-3-16,-52 2 4 0,-16 4 0 16,-18 6-4-16,-14 6-1 15,-10 0-5 1,-10 9 2-16,-28 14-1 0,1-1-2 16,-18-1 7-16,10-7 1 15,21 0 2-15,31-2-1 16,28-4-1-16,30 4 0 15,32-4 0-15,27-5 0 16,51 0-1-16,45-3 0 16,31 0 1-16,7 0 0 15,0 0 3-15,0 0-8 16,0 0-3-16,0 0 5 16,0 0 1-16,0 0-5 0,0 31 4 15,0 20 4-15,0 13 3 16,-6 10 4-16,-8 9-6 15,7 8 10-15,-3 9 5 16,3 1-10-16,7 2 9 16,0-2-5-16,0-9 3 15,24-3 2-15,3-8-16 16,4-10 5-16,7-6-2 16,-10-10-3-16,-4-9 2 15,3-9-2-15,4-17-1 16,7-3 0-16,13-8 0 15,32-9 6-15,41 0 2 0,48 0 6 16,41-20 6-16,31-3-16 16,17 0-3-16,21 11 2 15,7-6-1-15,7 11 0 16,-1-7-1-16,-6 5 0 16,-7 0-1-16,-27 1 2 15,-18-1-2-15,-24 1 0 16,-34 1 0-16,-38 2-2 15,-38-1-1-15,-20 0 3 16,-25-3-2-16,0 2 3 16,11-4-1-16,-10-10 1 15,-1 1 5-15,1-3-4 16,-8 0-1-16,4-3 3 0,-10-2 5 16,-11-3 3-1,4-13 8-15,-7-4 9 0,-3-9-6 16,-4-9 2-16,-18-14-6 15,1-12-6-15,-7-7 8 16,0-19-15-16,-31-5 0 16,-20 1-2-16,-21 7-2 15,-18 18-2-15,-6 23 0 16,-24 22-4-16,3 24-1 16,-10 19-30-16,-8 9-58 15,12 12-57-15,2 31-206 16,25 5-458-16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03:34.252"/>
    </inkml:context>
    <inkml:brush xml:id="br0">
      <inkml:brushProperty name="width" value="0.05" units="cm"/>
      <inkml:brushProperty name="height" value="0.05" units="cm"/>
      <inkml:brushProperty name="color" value="#ED1C24"/>
      <inkml:brushProperty name="fitToCurve" value="1"/>
    </inkml:brush>
  </inkml:definitions>
  <inkml:trace contextRef="#ctx0" brushRef="#br0">8342 1073 574 0,'0'0'171'0,"0"0"-51"16,38-153-6-16,-38 84 18 15,0 1-39-15,0-3-15 16,-38-5-18-16,-13 5-11 15,-8 2-3-15,-30 4-19 0,-14 7 0 16,-24 4 1 0,-21 2-6-16,-14 7 1 0,-23 3-11 15,-25 1-7-15,-17 7 7 16,-34 2-7-16,-21 8-4 16,-7 8 8-16,0 5-5 15,21 8 4-15,10 3-8 16,21 0 7-16,-1 9-14 15,-13 19 8-15,-24 15-1 16,-27 6 6-16,-32 8-6 16,-23 5 0-16,2 7 2 15,5 0 0-15,23 0 8 16,38 2-8-16,45-3-2 0,45 10 0 16,37-4-5-1,21 18 5-15,7 10-1 0,0 19 1 16,-21 19-5-16,-10 5 5 15,10-4 0-15,14-1-1 16,14 0 8-16,31-6-7 16,17-5 0-16,17-3 2 15,41-4-4-15,21 10 0 16,31-4-3-16,59 10 3 16,40-1 2-16,29-3 0 15,40-2 0-15,38-9 3 16,45 3-4-16,72-20 3 15,56-9-2-15,57-9 3 16,35-21 0-16,10-5-4 0,-10-11 1 16,-10-2 0-16,-10-9 7 15,-22-9-6-15,-2-26 3 16,-5-5-4-16,-2 0-3 16,10-36 3-16,-4-15 0 15,-3-7 0-15,-4-13 11 16,-17-4-11-16,-27-19 1 15,-48-11-2-15,-80-21 4 16,-61-28-3-16,-62-24 4 16,-59-25-2-16,-34-26 11 15,-35-25-1-15,-27-26 4 16,0-3 2-16,-72 5-12 16,-79 10 9-16,-76 22-5 0,-100 17-8 15,-120 23 1 1,-124 35-3-16,-130 45-7 0,-124 49-39 15,-69 54-63-15,-21 23-110 16,11 28-378-16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04:40.205"/>
    </inkml:context>
    <inkml:brush xml:id="br0">
      <inkml:brushProperty name="width" value="0.05" units="cm"/>
      <inkml:brushProperty name="height" value="0.05" units="cm"/>
      <inkml:brushProperty name="color" value="#ED1C24"/>
      <inkml:brushProperty name="fitToCurve" value="1"/>
    </inkml:brush>
  </inkml:definitions>
  <inkml:trace contextRef="#ctx0" brushRef="#br0">1675 153 276 0,'0'0'137'0,"0"0"-38"0,0 0-48 16,0 0 35-16,0 0 15 16,0 0-20-16,0 0-15 15,0 0-21-15,-38-79 5 16,1 75-21-16,-8 1-26 16,7 3 23-16,4-2 8 15,-11-2 3-15,0-4 6 16,-6 1-30-16,6 0 4 15,-7 1 17-15,-3-2-29 0,4 2 16 16,6 0-1 0,-6 0-8-16,-1 6 13 15,0 0-24-15,8 0-1 0,-1 0 5 16,0 0 4-16,1 9-9 16,-8 11 0-16,0 3 7 15,1 0-10-15,6-3 3 16,0 6 0-16,8-1-3 15,-5 13 13-15,5 1-10 16,-1 7 12-16,7 3-9 16,3-4 13-16,-3-6-16 15,11 3 3-15,13-11 4 16,7-2 6-16,-11-1-13 16,11 1 0-16,0-4 9 15,0 1-16-15,0 0 7 0,0-3 0 16,31 3-3-16,7-6 17 15,0 0-19-15,14-3 5 16,6-3 0-16,1 3 15 16,9-2-15-16,-2-4 3 15,-1 3 3-15,-3 4 7 16,3-4-13-16,11-3 0 16,10 3 4-16,10-5-5 15,11 0 1-15,-4-4 0 16,-7-2-3-16,0 0 15 15,-6-3-12-15,-1 0 0 16,-10 0 5-16,4 0 0 16,6 0-5-16,1 0 0 15,6 0 0-15,7 3 10 16,-7-1-10-16,-13 4 0 0,-11-2 3 16,11 0-11-16,6-4 8 15,0 0 0-15,1 0 5 16,-4 0 3-16,3 0-8 15,7 0 0-15,7 0 3 16,-3 4-9-16,-14-2 6 16,-10 2 0-16,-18-2-1 15,1 1 10-15,-4 0-9 16,3-3 0-16,8 0 3 16,2 0-10-16,4 0 7 15,18 0 0-15,6 0-1 16,7-3 7-16,0 0-6 0,-6-3 0 15,-1 4 2-15,-13-2-10 16,-8 2 8-16,-9 2 0 16,9-2-4-16,-10-2 11 15,11 4-7-15,3-2 0 16,11-4 4-16,-1 0-10 16,14-2 6-16,-7 2 0 15,18-3-3-15,10 4 10 16,3 5-7-16,14-3 0 15,-14 3 4-15,-10 0-12 16,-7 0 8-16,3 0 0 16,-2 0 1-16,-1 0 5 15,10 0-6-15,14 0 0 16,-10 0 5-16,10 0-12 16,0 0 7-16,7 0 0 0,-17 0 1 15,-4 0 4-15,-24 0-6 16,-13 3 1-16,-25-3-1 15,1 0-7-15,10 0 8 16,3 0 0-16,24 0-3 16,24 0 1-16,21-9 2 15,7-3 0-15,-14 4 5 16,7 2-10-16,-31 0 5 16,-20 4 0-16,-18 2-3 15,-3 0 12-15,-11 0-9 16,1-4 0-16,16 4 0 15,21-2-3-15,21 2 3 0,24 0 0 16,0 0 0-16,7 0 8 16,-14 0-9-16,-13 0 1 15,-18 0 0-15,-24 0-2 16,3 0 2-16,-6 0 0 16,-4 0-1-16,11 2 3 15,-1-2-2-15,8 0 0 16,-11 0 2-16,3 0-8 15,-6 0 6-15,-11 0 0 16,-6 0-2-16,-15 0 7 16,-6-2-5-16,-17-10 0 15,3-2 6-15,-3-3-7 16,9-3 3-16,1-3-2 0,14-5 0 16,-10 2 6-16,9 0-7 15,-13 1 1-15,-3-2 0 16,3-1-1-16,-7 0 1 15,-17-1 0-15,-1-5 3 16,-6 5 7-16,0-3-9 16,0 4-1-16,0 5 2 15,0 0 0-15,-13 3-2 16,-5-3 0-16,-2 3 0 16,-4-3 10-16,-11 2-10 15,-2-7 0-15,-32 3 4 16,-3 0-11-16,-18 1 7 0,-20 1 0 15,-3 3 0-15,16 4 11 16,1 2-11-16,14 1 0 16,9 5 0-16,-9 0-11 15,-7 2 11-15,-22 0 0 16,-16 4-3-16,-21 2 12 16,-6 0-9-16,-8 0 0 15,4 0 0-15,10 0-8 16,14 0 8-16,10 0 0 15,-3 0-1-15,10-3 14 16,-17 3-14-16,-7 0 1 16,-24 0 0-16,-4 0-7 15,4 0 8-15,4 0-1 16,20 0 0-16,7 0 11 16,24 0-12-16,7 0 1 0,-1 5 0 15,5 1-6-15,-18 1 6 16,-10 6 0-16,-21-2-5 15,7 3 14-15,0 1-11 16,17 0 2-16,11-1 0 16,16-6-8-16,8 3 11 15,10-2-3-15,-4 0 0 16,1-1 10-16,-15-2-15 16,-19 0 5-16,-19 2 0 15,-19 0-5-15,-11-2 7 16,17 0-2-16,14-3 0 15,24 0 8-15,20-1-10 0,8 2 2 16,10-4 0-16,-11 3-4 16,1-3 5-16,2 0-1 15,-9 0 0-15,-14 0 9 16,-11 0-12-16,-9 0 3 16,-11 2 0-16,24-2-9 15,3 3 9-15,49-3 0 16,20 0 0-16,10 0 9 15,4 0-11-15,-3 0 2 16,3 0 0 0,-14-3-4-16,3-2 7 0,-16-4-3 15,-11 3 0-15,3 3 2 16,-6 1-4-16,3-2 2 0,11 4 0 16,-8 0-5-16,8 0 8 15,-15 0-3-15,-9 0 0 16,-1 0 4-16,4 0-4 15,-4 0 0-15,4 0 1 16,-4 0-13-16,-13 0 17 16,10 0-5-16,-4 0 0 15,8 0 7-15,9 0-7 16,-9 0 0-16,2 0 0 16,-9 0-6-16,-7-2 7 15,-15-1-1-15,8 0 0 16,7-3 9-16,10 6-11 0,3-2 2 15,11 2 0 1,-4 0-9-16,-3 0 13 0,10 0-4 16,3 0 0-16,15 0 10 15,-8 0-14-15,0 0 4 16,15 0 0-16,-15 0-8 16,7 0 10-16,-6 0-2 15,-8 0 0-15,1 6 6 16,-11 2-14-16,18 3 8 15,-15 4 0-15,4 2-12 16,4 0 14-16,6-3-2 16,14 3 0-16,11-2 6 15,-4 2-10-15,10 2 4 16,-3 2 0-16,11 5-14 0,-11 5 14 16,3 3 0-16,7 6 0 15,-3 1 6-15,3 4-9 16,7 1 3-16,0-3 0 15,7-1-13-15,0-4 17 16,0-4-4-16,0-2 0 16,0-4 9-16,0-5-12 15,0 0 3-15,14-3 0 16,0-3-9-16,3 0 16 16,-3 1-7-16,0-5 0 15,10-1 6-15,-4 2-14 0,11-2 8 16,14-4 0-1,13 1-2-15,8-6 9 0,16-3-7 16,15 0 0-16,13 0 9 16,3 0-13-16,-3 0 4 15,0 0 0-15,-14-5-7 16,-6-2 8-16,6 2-1 16,0-1 0-16,1 0 8 15,16 3-17-15,11-2 9 16,17-1 0-16,7 0-1 15,10 0 4-15,-17 1-3 16,-17 5 0-16,-18-3 5 16,-3 3-12-16,0 0 7 15,-6 0 0-15,6 0-4 0,-14 0 13 16,1 0-9-16,13 0 0 16,0 0 2-16,10 0-1 15,11-3-1-15,10-2 0 16,-6 0-4-16,13-2 12 15,0-2-8-15,-11 7 0 16,4-4 3-16,-6 2-9 16,-25 4 6-16,0 0 0 15,0 0-8-15,-7-2 11 16,11 0-3-16,-11-2 0 16,7-2 8-16,7 1-14 15,11-1 6-15,9 1 0 16,11 1-4-16,-7 2 8 0,7-1-4 15,0 3 0-15,-13 0 5 16,-5 0-6-16,-2 0 1 16,-11 0 0-16,-21 0-5 15,0 0 10-15,-6 0-5 16,3 0 0-16,-4 0-6 16,1 0 3-16,-25 0-185 15,-13-3-307-15</inkml:trace>
  <inkml:trace contextRef="#ctx0" brushRef="#br0" timeOffset="25725">1297 156 467 0,'0'0'121'0,"0"0"-37"16,0 0 6-16,0 0 3 15,0 0-24-15,0 0-14 16,0 0 1-16,0 0-21 15,-237-103 1-15,192 95-15 0,-7 4-8 16,8 4 12-16,-1-2-9 16,0 2-7-16,-6 0 7 15,-11 0-15-15,3 2 6 16,-13 24-4-16,-10 3 1 16,-1 3 3-16,18 2-5 15,6-9-1-15,15 7 0 16,-1-2 4-16,7-3-1 15,0 8-4-15,1-8 1 16,16 8 0-16,-10 0-1 16,17-1 0-16,0 6-1 15,8 0 1-15,6 4 0 16,0-2 4-16,0 3 0 0,41 2 4 16,14-8-8-1,10 2 4-15,11-5 3 0,3-1-4 16,-3-1 6-16,-4-8-8 15,-10-4 0-15,-4-4 2 16,-13-7-3-16,6 3 0 16,8-5 1-16,-1 0-1 15,18-7-2-15,6-2-83 16,-2 0-102-16,2 0-151 16</inkml:trace>
  <inkml:trace contextRef="#ctx0" brushRef="#br0" timeOffset="36097">12258 307 558 0,'0'0'211'0,"0"0"-30"15,0 0-5-15,0 0-40 16,0 0-28-16,0 0-41 16,0 0-26-16,31-5-4 15,-31 5-21-15,7 0-3 16,0 0-13-16,7 5-4 16,17 29-4-16,14 13 3 15,6 13 5-15,1 0 0 16,-8-2 1-16,-6-11-1 15,-10-7 2-15,3-14 3 16,-18-9-5-16,-6-11 0 16,0 1 1-16,4-7 3 0,-11 0-1 15,6 0 6-15,8 0 40 16,24-24-8-16,14-24 5 16,13-23-42-16,17-7 2 15,8-8 0-15,-1-5 0 16,1 10-5-16,-25 18-1 15,-20 29 8-15,-32 17-8 16,-2 15 0-16,-11 2-12 16,0 0 4-16,0 10-66 15,0 37-25-15,0 15 0 16,-17 4-186-16,-4 3-202 16</inkml:trace>
  <inkml:trace contextRef="#ctx0" brushRef="#br0" timeOffset="36394">12303 1011 311 0,'0'0'403'15,"0"0"-272"-15,0 0-26 16,0 0 23-16,0 0-30 0,0 0-48 15,38-21-37 1,58 13-4-16,45-1 37 0,35-2-11 16,16 4-3-16,18-6-15 15,-18 2-16-15,-30 5 10 16,-48 4-11-16,-63 2-7 16,-30 0-62-16,-21 0-111 15,-45 10-42-15,-51 17-42 16</inkml:trace>
  <inkml:trace contextRef="#ctx0" brushRef="#br0" timeOffset="36568">12547 1157 325 0,'0'0'168'0,"0"0"-12"16,0 0-25-16,0 0 4 16,0 0 4-16,224 0-9 0,-100-16-39 15,17 3-23-15,24-4-39 16,3 6-8-16,-10-4-21 15,-48 9-3-15,-38 6-21 16,-41 0-128-16,-31 0-99 16,-6 0-88-16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05:19.399"/>
    </inkml:context>
    <inkml:brush xml:id="br0">
      <inkml:brushProperty name="width" value="0.05" units="cm"/>
      <inkml:brushProperty name="height" value="0.05" units="cm"/>
      <inkml:brushProperty name="color" value="#ED1C24"/>
      <inkml:brushProperty name="fitToCurve" value="1"/>
    </inkml:brush>
  </inkml:definitions>
  <inkml:trace contextRef="#ctx0" brushRef="#br0">2243 708 388 0,'0'0'95'0,"0"0"8"0,0 0 6 15,-24-158-2-15,-4 120-9 16,-3 5-29-16,-6-5 7 15,-5 1 14-15,-13 2-15 16,-17-3-5-16,-17 3-18 16,-21 3-11-16,-11 7-7 15,-2 5-21-15,-11 8-3 16,-7 10 1-16,-7 2-1 16,0 0-7-16,-17 8 4 15,10 23 1-15,7 15-3 16,14 15 0-16,24 11-2 15,4 15-1-15,40 10 0 0,28 15-4 32,25 17 4-32,13 11-2 0,44 6 0 15,46-4 0-15,27-4 1 0,30-27 1 16,1-13 0-16,24-13 2 16,0-16-2-16,3-18-1 15,18-13 9-15,17-18-4 16,3-15 6-16,17-5 27 15,-6-5-6-15,-18-41-3 16,-13-15-2-16,-21-10 9 16,-11-23-7-16,-6-23 9 15,-14-23-8-15,-21-29-8 16,-30 0-6-16,-39-2 12 16,-44 7-23-16,-7 22 1 15,-110 8-4-15,-82 13-3 0,-97 13-1 16,-90 22-5-16,-43 34 1 15,-25 32-6-15,17 20-53 16,69 43-44-16,65 40-38 16,79 20-169-16,76 16-504 15</inkml:trace>
  <inkml:trace contextRef="#ctx0" brushRef="#br0" timeOffset="9675">2511 2012 330 0,'0'0'209'0,"0"0"-67"16,0 0-15-16,0 0-70 16,0 0 24-16,0 0-7 15,0 0-15-15,-82-141-23 0,13 116-11 16,-34 2 10-16,-14 3 4 16,-31 6 1-16,-10 2 2 15,10 12-17-15,0 0-12 16,31 0-7-16,-3 0-3 15,3 28 1-15,-3 13-4 16,3 7 0 0,-4 8 0-16,4 11 0 0,4 7-1 15,10 6-1-15,13 3 4 16,25 12 2-16,20 13-4 16,25 9 0-16,20 15-1 15,14-3 2-15,68 5-1 16,28-2 0-16,31 2 4 15,14-11 5-15,-7-9-7 0,10-14 0 16,-21-23 3-16,15-14-3 16,-22-24 6-16,-9-6 4 15,-4-22-2-15,-11-11 9 16,11-6 12-16,24-39 14 16,7-32 4-16,17-35-24 15,3-31-2-15,-3-20-3 16,-10-13 0-16,-31-11-10 15,-42 1-2-15,-51-11 0 16,-31-6-1-16,-96 0-4 16,-76 0-3-16,-65 11-1 15,-52 24 0-15,-20 27-1 0,-4 36-12 16,31 39-32 0,31 37-35-16,14 29-84 0,-1 18-273 15</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07:25.920"/>
    </inkml:context>
    <inkml:brush xml:id="br0">
      <inkml:brushProperty name="width" value="0.05" units="cm"/>
      <inkml:brushProperty name="height" value="0.05" units="cm"/>
      <inkml:brushProperty name="color" value="#ED1C24"/>
      <inkml:brushProperty name="fitToCurve" value="1"/>
    </inkml:brush>
  </inkml:definitions>
  <inkml:trace contextRef="#ctx0" brushRef="#br0">3920 2119 589 0,'0'0'191'0,"0"0"-100"16,0 0 2-16,0 0 9 15,0 0 20-15,0 0-22 16,-89-5-17-16,89 5-23 0,0 0-24 16,0 0-26-16,0 0-10 15,0 0-7-15,7 0-11 16,24 0 6-16,0 0 12 16,13 0 8-16,8 0-8 15,0 0 25-15,-1 0-5 16,-13 0-7-16,-4 0 4 15,-10 0-12-15,-17 0 7 16,0 0-2-16,-7 0 4 16,0 0-4-16,0 0 5 15,0 0 2-15,0 0-9 0,0-5 1 16,-7-1-9 0,-6-2 0-16,-11 2-5 0,3-6 5 15,-10 4 0-15,3-4 0 16,-2 6 1-16,9-2 3 15,11 8-3-15,10-6 6 16,0 6-6-16,0 0 1 16,0 0-2-16,0-5-14 15,0 5-1-15,24 0-12 16,13 0 27-16,8 0 0 16,7 0 5-16,-8 11-5 15,-2 3 4-15,2 6-3 0,-13-2 0 16,0 6-1-1,-10-3-3-15,-7-1 1 0,-14 6-5 16,0-1-5-16,0 4-10 16,-52 3-42-16,-37-6-53 15,10 2-157-15,-4-3-354 16</inkml:trace>
  <inkml:trace contextRef="#ctx0" brushRef="#br0" timeOffset="439">5034 2051 784 0,'0'0'234'0,"0"0"-96"0,0 0-21 16,0 0-13-16,0 0-45 15,0 0-34-15,-113-45-11 16,113 45-11-16,-7 0-3 16,0 0-9-16,-17 6 9 15,10 19 0-15,1-5 1 16,6 6-1-16,7 5-3 16,0 0-3-16,14 1 2 15,16-6 1-15,-2 6 3 16,3-7 7-16,-4-5-4 15,-2 0 6-15,-5 3-6 16,-10-9 3-16,-3-2-5 0,-7-4 3 16,0-2-4-16,0 0 0 15,0 0-4-15,-7-1 4 16,-30 4 1-16,-22 2-1 16,-3-5-4-16,11-6-42 15,13 0-45-15,10 0-80 16,11 0-65-16,17-6-22 15,0-5-124-15</inkml:trace>
  <inkml:trace contextRef="#ctx0" brushRef="#br0" timeOffset="641">5055 2132 493 0,'0'0'207'0,"0"0"-54"15,0 0-32-15,0 0-26 16,0 0-19-16,0 0-12 15,7-63-23-15,17 63-22 16,10-6-15-16,28 6-3 16,11 0-2-16,2 0 0 15,-16 8-41-15,-8 22-141 16,-27 1-145-16</inkml:trace>
  <inkml:trace contextRef="#ctx0" brushRef="#br0" timeOffset="1008">5561 2183 181 0,'0'0'599'0,"0"0"-419"16,0 0-67-16,0 0 10 16,0 0-46-16,0 0-18 15,-179-69-34-15,155 69-22 16,-4 13-3-16,-10 14 0 15,1 17 0-15,16-7 0 16,4 2-1-16,17 4-7 16,0-5-2-16,55-4-12 15,17-3 12-15,10-14 10 0,8-14 4 16,-1-3 17 0,-17 0 25-16,-13-14 18 0,-21-12-3 15,-14 1-7-15,-24-7-4 16,0 6-21-16,-24-5-29 15,-35-1-7-15,1 13 2 16,-11 0 1-16,11 12 3 16,6 7-14-16,21 0-44 15,10 0-71-15,15 26-51 16,6 8-53-16,6 3-86 16</inkml:trace>
  <inkml:trace contextRef="#ctx0" brushRef="#br0" timeOffset="1370">5959 2337 588 0,'0'0'168'0,"0"0"8"0,0 0-55 15,0 0 0-15,0 0-31 16,0 0-16-16,-103-83-25 16,72 83-15-16,11 0-24 15,-11 0-9-15,0 0-1 16,10 18 0-16,7 8-2 15,14-1-1-15,0 1-3 16,0 0-6-16,0-6 4 16,28-1 0-16,10-1 8 0,13-13 4 15,-6-5 8 1,0 0-5-16,-8 0-1 16,-16-5 13-16,-4-15 21 0,-3-3-4 15,-14-3 4-15,0-5-8 16,-24 5-32-16,-28 0-4 15,8 6-1-15,-8 9 3 16,18 6-13-16,3 5-43 16,17 0-94-16,4 22-193 15,10 10-175-15</inkml:trace>
  <inkml:trace contextRef="#ctx0" brushRef="#br0" timeOffset="1980">6279 2240 806 0,'0'0'198'0,"0"0"-49"0,0 0-20 16,0 0-26-16,0 0-37 16,0 0-20-16,-69-100-22 15,56 100-9-15,13 0-15 16,-7 0 0-16,0 5-8 15,-17 27 7-15,10 14 1 16,7 5 0-16,7 7-9 16,0-10-1-16,0-2-8 15,52-14-9-15,-1 0 9 0,8-14 5 16,-1-5 1 0,-13-13 9-16,-7 0 3 0,-14 0 7 15,-10 0-5-15,-14 0 5 16,0-5 7-16,0-8 4 15,0 2-6-15,0 2-5 16,0 3-5-16,0 1 1 16,0 5 5-16,0 0-8 15,0 0-4-15,0 0-7 16,6 0-2-16,19 0 9 16,-12 0 4-16,15 0 1 15,-11 0-1-15,-3 0 0 16,-7 0 0-16,-1 0 0 0,5 0-1 15,-4 0 1 1,6 0 2-16,-6 0-2 0,0 18-2 16,-7 13 2-16,0 9 7 15,0 17-3-15,0 6 7 16,0 0 2-16,0 2-3 16,0-8-4-16,0-8-1 15,0-9-5-15,7-9 4 16,10-16-4-16,-10-4-4 15,14-11-25-15,3 0-66 16,14 0-120-16,6-31-46 16,8-9-422-16</inkml:trace>
  <inkml:trace contextRef="#ctx0" brushRef="#br0" timeOffset="2626">7036 2483 339 0,'0'0'531'0,"0"0"-356"15,0 0-13-15,0 0-21 16,0 0-47-16,0 0-32 16,0-57-28-16,0 57-5 15,0 0-22-15,6 14-5 16,8 18 1-16,10 12 10 16,-10 1-10-16,0-1 2 15,0 0 4-15,3-4-9 16,-10-11 5-16,-1-9-5 15,1-6 0-15,-7-14 0 0,0 0 5 16,0 0-4-16,0 0 9 16,0 0 3-16,0-26 24 15,0-25-23-15,0-6-10 16,0-15-3-16,0 3 2 16,0-8-3-16,0 9 0 15,0 2 3 1,-7 15-3-16,1 19 0 0,-1 9 0 15,7 17 0-15,0 4 0 16,0 2-9-16,20 0-15 16,39 0 12-16,3 0 5 15,-4 6 2-15,-6 13-13 0,-14 2 4 16,-18 4 3-16,-13 1 3 16,-7-3-2-16,0-1-11 15,0 7-15-15,-14-9-3 16,-6 0 23-16,2-8 10 15,18-4-5-15,0 4 5 16,0-7 0-16,0 7 1 16,0-4 5-16,18 4 0 15,2-4-1-15,25 10 1 16,0 7-1-16,13 0 3 16,-6 1 1-16,-1 12-3 15,-6-7 0-15,-14-2 1 16,0 0-1-16,-17-4 0 15,-14-5 0-15,0-6 0 16,0 4-4-16,-66-4-19 0,-23-3 17 16,-25-5 6-16,-2-6 0 15,-5 0-17-15,11 0-165 16,28 0-186-16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8:19.353"/>
    </inkml:context>
    <inkml:brush xml:id="br0">
      <inkml:brushProperty name="width" value="0.05" units="cm"/>
      <inkml:brushProperty name="height" value="0.05" units="cm"/>
      <inkml:brushProperty name="color" value="#3165BB"/>
      <inkml:brushProperty name="fitToCurve" value="1"/>
    </inkml:brush>
  </inkml:definitions>
  <inkml:trace contextRef="#ctx0" brushRef="#br0">80 272 459 0,'0'0'352'16,"0"0"-228"-16,0 0-14 15,0 0-39-15,0 0-33 16,0 0-23-16,0 3-6 15,0 28 17-15,-7 3 7 0,7-2-20 16,-10 2 19 0,3-5-12-16,7-7-2 0,0-4 2 15,0-7-17-15,0-5 13 16,0-6-6-16,0 0-5 16,-7 0 33-16,7 0-4 15,-7 0 8-15,-7-23 14 16,8-9-55-16,-5-7 14 15,4-7-10-15,7-9-2 16,0-8 0-16,0 4-1 16,0 1-2-16,18 10 0 15,-5 14-4-15,1 16 3 0,0 10-13 16,3 2-23-16,10 6 8 16,4 0-39-16,7 6-19 15,-10 20-31-15,-11 2-90 16,-10 7-67-16,-7-1-283 15</inkml:trace>
  <inkml:trace contextRef="#ctx0" brushRef="#br0" timeOffset="91">80 272 281 0</inkml:trace>
  <inkml:trace contextRef="#ctx0" brushRef="#br0" timeOffset="186">80 272 281 0,'-52'0'260'0,"52"0"-176"0,21 0 7 0,3 0-6 0,10 0-64 15,11 0-10 1,7 0-11-16,3 3-40 0,-21 3-232 16</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12:23.303"/>
    </inkml:context>
    <inkml:brush xml:id="br0">
      <inkml:brushProperty name="width" value="0.05" units="cm"/>
      <inkml:brushProperty name="height" value="0.05" units="cm"/>
      <inkml:brushProperty name="color" value="#ED1C24"/>
      <inkml:brushProperty name="fitToCurve" value="1"/>
    </inkml:brush>
  </inkml:definitions>
  <inkml:trace contextRef="#ctx0" brushRef="#br0">0 35 179 0,'0'0'45'16,"0"0"-33"-16,0 0-12 16,0 0-7-16,0 0 0 15,0 0 7-15,0 0-42 16,0-35-102-16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12:59.752"/>
    </inkml:context>
    <inkml:brush xml:id="br0">
      <inkml:brushProperty name="width" value="0.05" units="cm"/>
      <inkml:brushProperty name="height" value="0.05" units="cm"/>
      <inkml:brushProperty name="color" value="#ED1C24"/>
      <inkml:brushProperty name="fitToCurve" value="1"/>
    </inkml:brush>
  </inkml:definitions>
  <inkml:trace contextRef="#ctx0" brushRef="#br0">9596 12011 498 0,'0'0'246'0,"0"0"-90"0,0 0 1 16,0 0-40-16,0 0-18 16,0 0-39-16,0 0-15 15,-24-91 1-15,-4 79-1 16,-16-2-4-16,-15 2-2 15,-17-2-15-15,-27 3-5 16,-17-3-4-16,3 5-6 16,-10-8 15-16,10 2-14 15,-10 1 3-15,-7 1 3 16,-7 0-11-16,-7 2 6 0,-7 2-4 16,-7 4-3-16,-9 2 7 15,9 0-10-15,28-3 6 16,14-2-2-16,23-4 2 15,18 0 5-15,-3 2-6 16,6-2 0-16,-13 3-1 16,-8-3-3-16,-6 4-2 15,-14 0 3-15,-17-1-2 16,-14 4 2-16,-10 1-3 16,-3 4 0-16,-11 0 1 15,17 0 0-15,7 0 6 16,0 0-4-16,14 0 0 15,10 0 3-15,25 0-6 16,26 0 0-16,8 0 8 16,3-2-8-16,-3 2 0 0,-4 0 0 15,-3 0 2-15,-4 0-4 16,-3 0 3-16,-10 0-1 16,-1 0 3-16,1 0-3 15,13 6 0-15,4 2 1 16,21-2 3-16,-1 0-6 15,14 4 2-15,-13 2-1 16,-8 11-3-16,-10 9 2 16,4 0 2-1,-11 4-1-15,4 10-1 0,-10 5 0 0,-1 7-1 16,18-1 1 0,6 0-2-16,15 3 4 15,6 0 0-15,7 3 0 0,17-3-6 16,0 3 3-16,14 0 1 15,0-9 2-15,0 3-1 16,0 0 1-16,0-2 0 16,0-4 0-16,0 6 3 15,0-5-6-15,14-3 3 16,24 11 0-16,14 2-1 16,13 1 2-16,24 0 0 15,21 3-1-15,31-2 1 16,17-5-2-16,4-5 1 15,-7-11-5-15,-14-9 4 16,7-2 1-16,3-12-1 0,10 0 0 16,1-3 2-1,10 0-2-15,0 0 1 0,-17 0 0 16,-1-4 5-16,1 0-5 16,10-1 2-16,21-10-2 15,6 2 0-15,8-4 5 16,6 0-4-16,11 0-1 15,6 0 2-15,4 0-2 16,4 0-1-16,-8 0-1 16,7-13 3-16,-16-3-1 15,9-7 0-15,-17-3-1 16,-6-8 0-16,-8 0 1 16,-13-4 0-16,-14 4 2 15,-10-3 0-15,-21 0 2 16,-17-3-4-16,10-2 1 0,-17-2-1 15,4-2 2-15,-4-5-2 16,-7-1 2-16,-7-5 0 16,-13 0 3-16,-25 1-3 15,-13-16-1-15,-25-3 8 16,-20-22-7-16,0-17 3 16,-72-12-1-16,-55-17-4 15,-42 5 0-15,-61 22-3 16,-38 15-6-16,-59 18 3 15,-34 29-34-15,-34 28-55 16,-4 20-81-16,7 6-351 0</inkml:trace>
  <inkml:trace contextRef="#ctx0" brushRef="#br0" timeOffset="3761">9905 14564 516 0,'0'0'185'0,"0"0"-49"0,0 0-41 16,-244-103 23-16,141 72-28 16,-24-7-19-16,-11 7 0 15,-20 3-10-15,-21-5-11 16,-27 3-20-16,-24-2-15 16,-14 6 11-16,-14 7-18 15,-11 7-1-15,5 6 3 16,-11 6-7-16,0 0 5 15,17 6-8-15,27 14 0 16,32 6-1 0,3 5 1-1,14 6 0-15,-4 1-3 0,14 1 7 0,24 10-4 0,21 11 0 16,17 9 3-16,21-1-10 16,-1 10 7-16,32-7 0 15,-1 0 0-15,28-2 0 16,11-6-2-16,20 1 2 15,0 1 0-15,7 3-8 16,51 9 7-16,31-2-1 16,39-4 1-16,40-8 2 15,56-5 1-15,27-7-2 16,31-14 2-16,0-3 2 0,-14-8-2 16,-4-9-2-16,-2-8 5 15,-4-9-5-15,10 0 0 16,3-3 2-16,5-20-1 15,-8-9-2-15,-10-2 5 16,-28-3-4-16,-24 1 0 16,-10-17 3-16,-34 2 0 15,-28-12-2-15,-31-8 0 16,-20-12 15-16,-32 0 8 16,-23-12-6-16,-28-7 3 15,-7-13-14-15,-89-13-4 16,-66 2-3-16,-68 1-6 15,-59 15 1-15,-45 27-50 16,15 15-61-16,43 14-212 16,70 11-700-16</inkml:trace>
  <inkml:trace contextRef="#ctx0" brushRef="#br0" timeOffset="24531">12924 1253 549 0,'0'0'185'0,"0"0"-99"0,0 0 13 16,0 0-27 0,0 0-35-16,0 0-25 0,-89-65 2 15,44 81-14-15,14 19 0 16,-3 8 13-16,3-1-16 15,24 9 3-15,7-8 0 16,0-3-6-16,0-11 19 16,27-15-13-16,-2-9 0 15,-5-5 4-15,4 0 7 16,-3-13-11-16,-14-13 0 16,-7-5 11-16,0-6 3 15,0-1 1-15,0-5-6 0,-28 7 4 16,4 4-4-1,4 12-9-15,6 11 0 16,3 7-9-16,-2 2 0 0,13 6 9 16,0 22 3-1,0 9 10-15,0-3-13 0,44-5 0 16,1-7 0-16,14-13-12 16,-8-9 26-16,1 0-14 15,-8-3 0-15,-6-25 10 16,-14-7-10-16,-3-5 0 15,-7-3 0-15,-4-2 27 16,-10-1-26-16,0-3 43 16,0 4-10-16,-31 11-18 15,17 10 30-15,-3 13-13 16,10 6-15-16,0 5-14 0,0 16 0 16,1 47-4-16,-18 29 0 15,17 20 16-15,-7 16-20 16,7 12 4-16,7 9 0 15,-17 0-4-15,10-7 15 16,0-8-17-16,7-19 6 16,0-21-76-16,0-31-1 15,7-28-19-15,31-24 84 16,0-11 6-16,6-3 12 16,1-36 22-16,-4-13 29 15,-3-8-27-15,0-6 14 16,-24-3-36-16,3 4-6 15,-17 5 0-15,0 8 2 0,-31 9-8 16,-21 12-25 0,-6 14-98-16,-4 14 4 0,10 3-222 15,8 0-188-15</inkml:trace>
  <inkml:trace contextRef="#ctx0" brushRef="#br0" timeOffset="23189">10617 804 347 0,'0'0'432'0,"0"0"-240"16,-52-149-136-16,39 127 22 15,-1 4 42-15,7 12-84 16,7 6 30-16,0 0-66 0,0 38 4 16,0 31-22-16,0 19 28 15,0 3-10-15,0 0 0 16,0-4 15-16,0-10-17 15,0-6 2-15,34-10 0 16,11-16-8-16,-7-7 10 16,7-16-2-16,-1-10 0 15,-6-12 10-15,-3 0-10 16,2-15 0-16,-6-22 1 16,-17-12 8-16,10 1-4 15,-17 2-5-15,-7 9 0 16,0 12 16-16,0 10-18 15,0 12 2-15,0 3-6 16,0 0-5-16,0 14-7 0,0 24 18 16,0 7 0-16,0-2 16 15,0 0-20-15,21-9 4 16,17-8 0-16,6-12-13 16,-6-8 14-16,7-6-1 15,-1 0 0-15,8-28 16 16,-18-10-17-16,-3 2 1 15,-7-5 0-15,-17-4-2 16,-7-2 7-16,0 5-5 16,0 16 2-16,0 9 12 15,-7 9-14-15,7 8 0 16,0 0-16-16,-10 22 10 0,10 27-2 16,0 17 8-16,0-1 0 15,38 1 16-15,-7-12-24 16,-4-5 8-16,-9-12 0 15,-18-8-11-15,0-6-23 16,0-9-3-16,0-8 0 16,-18-4-20-16,-9-2 55 15,-4 0-14-15,17 0 16 16,0 0-17-16,14 0 21 16,0 0-4-16,0 0 0 15,0 0-33-15,7 0 28 16,28 0-2-16,27-17 7 15,3-11 3-15,11-18 4 0,-11-5-7 16,11-9 17 0,-18-9-8-16,-13-8 42 0,-18-6-25 15,-10 0-11-15,-10-2 35 16,-7 7-42-16,0 21 37 16,0 14-21-16,-14 23-22 15,4 11 31-15,3 9-33 16,0 20-9-16,-13 38-9 15,13 24 28-15,7 9-10 16,0 2 0-16,0-8 14 16,0-5-16-16,34-3 2 15,11-14-58-15,0-9-7 0,-7-16-100 16,6-18-40 0,-23-15-59-16,-4-5-202 0</inkml:trace>
  <inkml:trace contextRef="#ctx0" brushRef="#br0" timeOffset="23409">11769 1213 280 0,'0'0'178'15,"0"0"-48"-15,0 0-25 16,0 0-29-16,0 0-42 16,0 0-26-16,199-57 2 15,-102 43-10-15,-1-1-7 16,-31 6 7-16,-27 4-161 15,-38-1-83-15</inkml:trace>
  <inkml:trace contextRef="#ctx0" brushRef="#br0" timeOffset="23744">10878 732 421 0,'0'0'71'0,"0"0"-52"0,0 0-19 16,0 0 10-16,0 0 41 15,0 0-38-15,-51 132-8 16,51-112-5-16,7-9 56 15,24-11-33-15,20 0 22 16,1 0-3-16,6-23 36 16,-13-8 16-16,-14-11-55 15,-10-5 20-15,-15-4-6 16,-6 0-48-16,0 10 26 16,-37 7-31-16,-15 17 0 15,-6 15-16-15,6 2 6 16,7 15-25-16,7 35-47 15,32 16-73-15,6 11-39 16,6 2-359-16</inkml:trace>
  <inkml:trace contextRef="#ctx0" brushRef="#br0" timeOffset="26339">10820 2371 590 0,'0'0'198'15,"0"0"-45"-15,0 0-63 0,0 0 30 16,0 0-32-16,0 0-37 16,0-44-11-16,-10 44-40 15,-4 32 0-15,-17 22 8 16,3 18 0-16,-9 5 10 16,-15 0-18-16,14 0 1 15,-7-13-1-15,25-11 8 16,6-18-8-16,14-17 0 15,0-10 10-15,0-8-10 16,0 0 0-16,0 0 1 16,0-12 38-16,0-30-12 15,0-18-17-15,28-18-10 0,9-16 15 16,8-12-19 0,-7-9 4-16,-11 1 0 0,-2 17-8 15,-12 20 15-15,-13 31-7 16,0 27 0-16,0 13 9 15,14 6-26-15,-7 35 8 16,17 32 8-16,-10 30-20 16,-7 12 24-16,3-1-3 15,4-7 0-15,6-12 12 16,18-12-33-16,0-14 2 16,-7-18-95-16,-10-10-1 15,-21-12-90-15,0-14-25 16,0-9-142-16</inkml:trace>
  <inkml:trace contextRef="#ctx0" brushRef="#br0" timeOffset="28800">10559 2663 245 0,'0'0'168'0,"0"0"-52"0,0 0-53 15,0 0 4-15,0 0-34 16,0 0-31-16,58-19 40 15,11 17-18-15,20-6-15 16,14-1 33-16,1-2-32 16,6-1 21-16,-21 6-8 15,-20 4-18-15,-18 2 7 16,-23 0-12-16,-4 0 0 0,-17 0-4 16,-7 0 14-16,7 0-10 15,-7 0 0-15,0 0 8 16,0 0-13-16,0 0 5 15,0 0 0-15,0 0 23 16,0 0-18-16,0 0 46 16,0 0 7-16,-7 0-57 15,-24-3 13-15,3 3-14 16,-3 0 0-16,11 0-9 16,-4 0 9-16,10 23 0 15,0 5 0-15,4 3 4 16,3 1-8-16,7-1 4 0,0-6 0 15,0-4-9-15,24-9 8 16,10-9 1-16,-3-3 0 16,0 0 8-16,-3-6-2 15,10-24-6-15,-7-6 0 16,-11-10 17-16,11-8-14 16,-17-3 26-16,0-9 5 15,-4 0-22-15,-3 1 22 16,0 4-33-16,-7 13 2 15,0 13 8-15,0 16 0 16,0 10-10-16,0 9-1 16,0 0 5-16,0 9-14 15,0 34-2-15,0 14 11 16,7 8-3-16,24-2 10 16,13-5-7-16,8-7 0 0,13-11 6 15,4-11-6-15,-11-12 0 16,8-12 0-16,-8-5 1 15,11 0 11-15,-18-2-12 16,1-16 0-16,-21-4 10 16,-3-1-7-16,-22-1-3 15,-6 2 0-15,0 5 17 16,0 6-13-16,0 5 18 16,0 6-2-16,0 0-19 15,0 0-2-15,0 34-5 16,-6 21 6-16,-8 16-2 15,7 9 10-15,7 3-8 0,0 9 0 16,0 4 5-16,0 6-10 16,0 5 5-16,14-11 0 15,-1-18-6-15,5-14 14 16,-12-25-8-16,-6-13 0 16,0-11 5-16,0-9-13 15,0-6 8-15,-13 0 0 16,-32 0 4-16,-7-14 8 15,-3-19-11-15,28-12-1 16,3-18 13-16,24-17-15 16,0-17 2-16,38-12 0 15,37 4-6-15,22 7 10 16,-1 15-4-16,0 18 0 0,-17 12 0 16,-10 17-10-16,-11 4 10 15,-6 12 0-15,-14 6-3 16,0 8 13-16,-18 0-10 15,11 6 0-15,-17 0 2 16,0 0-14 0,10 0 12-16,-17 0 0 0,0 0-5 15,-7 0 10-15,0 0-5 16,0 0 0-16,0 0 5 16,0 0-14-16,0 0 9 15,0 0 0-15,0 0-9 16,-38 0 15-16,3 0-6 0,-2 0 0 15,6 0 8 1,10 0-21-16,-3 0 13 0,-4 24 0 16,4 4-8-16,11 9 15 15,-1 0-7-15,14-5 0 16,0-6 6-16,0-10-16 16,14-5 10-16,17-11 0 15,-11 0-6-15,4 0 19 16,-10 0-13-16,0-7 0 15,-1-17 10-15,-2-4-16 16,-11-3 6-16,0 6 0 16,0 1-3-16,0 10 13 15,0 5-10-15,0 9 0 0,0 0-2 16,0 0-8 0,0 6-1-16,0 22 11 0,14 3-8 15,6 1 18-15,4-11-10 16,-3-4 0-16,-4-8 5 15,-3-7-12-15,-7-2 7 16,17 0 0-16,-10 0 2 16,6-6 12-16,11-13-14 15,-17-5 0-15,3 1 6 16,4 1-11-16,-14 2 5 16,10 2 0-16,-4 7-5 15,-6 5 13-15,-7 6-8 16,14 0 0-16,-7 0-9 15,10 3-1-15,-3 11 4 0,-7 4 6 16,0-7-8-16,3-6 20 16,-10-1-12-16,0-4 0 15,0 0 3-15,0 0-2 16,0 0 6-16,0 0-7 16,0-23 0-16,0-3 11 15,0 6-11-15,-17 3 0 16,3 6 2-16,-10 2-14 15,17 9 12-15,-14 0 0 16,15 0-10-16,-18 25 6 16,24 18 4-16,0 8 0 15,0-1 0-15,0-5-6 16,24-7 6-16,10-13 0 0,4-5-3 16,7-11 18-16,-8-9-15 15,-6 0 0-15,4 0 4 16,-4-9-9-16,0-19 5 15,-4-4 0-15,-10-2 1 16,-3-9 13-16,0-3-14 16,-14 3 0-16,0 6 2 15,0 12-5-15,0 10 3 16,-7 9 0-16,0 6-4 16,0 0-2-16,-17 12 4 15,17 25 1-15,-7 14 1 16,14-2-9-16,0-3 9 0,0-9 0 15,14-9-2-15,17-7 16 16,-10-7-14-16,10-11 0 16,-18-3 2-16,18 0-3 15,-10 0 1-15,10-6 0 16,-10-14 1-16,10-3 13 16,-18 0-14-16,5 7 0 15,-12 3 2-15,-6 5-7 16,0 6 5-16,0 2 0 15,7 0 0-15,-7 0-11 16,14 0 8-16,-7 8-1 16,0 12 4-16,10-7-8 15,-10-1 8-15,0-3 0 16,-7-6-1-16,13 0 13 16,-13-3-12-16,18 0 0 0,2 0 0 15,11-6-16-15,7-15 19 16,-10-1-3-16,9 3 0 15,1-5 8-15,-10 4-8 16,-4 6 0-16,-10 5 1 16,-1 9-19-16,4 0 12 15,-10 0 5-15,7 0-10 16,3 18 11-16,4-4-1 16,0 0 1-16,-4-5 0 15,3-3-9-15,4-6 14 0,4 0-5 16,10-9 3-1,0-23 11-15,-1-10-13 0,-2-5-1 16,-18-6 2-16,-3-7 5 16,-7-6 2-16,-7 0-2 15,0 2 12-15,-21 14-11 16,-10 12 12-16,17 21-10 16,1 11-8-16,2 6 12 15,-3 22-14-15,1 34 0 16,-11 27-12-16,10 10 26 15,7-4-14-15,7-6 0 16,0-11 0-16,38-14-17 16,-4-22 0-16,4-7-67 15,7-15-53-15,-1-14-60 16,-13 0-47-16,-10 0-201 0</inkml:trace>
  <inkml:trace contextRef="#ctx0" brushRef="#br0" timeOffset="28988">14148 2485 362 0,'0'0'130'0,"0"0"-9"15,0 0-63-15,0 0-25 16,0 0-14-16,0 0-18 16,234-83 17-16,-196 74-10 15,-7 7-16-15,-31 2 0 16,0 0-156-16,-45 0-283 0</inkml:trace>
  <inkml:trace contextRef="#ctx0" brushRef="#br0" timeOffset="29387">12347 2170 356 0,'0'0'173'0,"0"0"-59"15,0 0 19-15,0 0-26 0,0 0-48 16,0 0-14 0,-62-34-41-16,48 34-4 0,0 9 2 15,7 2 14-15,7-3-19 16,0 2 3-16,0-2 0 15,0-2 3-15,21-1 8 16,-7-5-5-16,10 0 23 16,-11 0-29-16,-6-3 51 15,-7-23-18-15,0-2-14 16,0-3 14-16,0-1-26 16,-7 4-6-16,-13 2-1 15,-4 12 18-15,3 8-32 0,4 6 14 16,-11 3-23-1,4 45-6-15,4 18-112 0,20 17-94 16,0 8-365-16</inkml:trace>
  <inkml:trace contextRef="#ctx0" brushRef="#br0" timeOffset="29893">10476 3882 644 0,'0'0'181'15,"0"0"-56"-15,0 0-2 16,0 0-24-16,0 0 7 16,0 0-81-16,-103-128-19 15,110 154-12-15,31 25 5 16,13 18 1-16,-6 6 0 16,-7 7 13-16,0-2-16 15,-18 1 3-15,-3-10 0 16,4-16-1-16,-14-19 7 0,7-21-6 15,-14-12 0-15,10-3 9 16,-10 0 36-16,14-29 79 16,-1-20-100-16,12-14 9 15,-12-8-28-15,8-6 7 16,3-6-12-16,-10 3 14 16,-7 16-12-16,3 23-2 15,-10 20 0-15,0 18-9 16,0 3 7-16,0 0-1 15,7 43-31-15,0 20-40 16,6 20 2-16,-13 3-106 16,0-4-92-16,0-1-99 15</inkml:trace>
  <inkml:trace contextRef="#ctx0" brushRef="#br0" timeOffset="30561">11040 4415 495 0,'0'0'237'16,"0"0"-94"-16,0 0-25 16,62-163 7-16,-55 105-52 15,-7-5-5-15,0 4-10 16,0 4-25-16,0 13 22 16,-7 10-42-16,-10 12-10 15,-4 11 20-15,4 7-15 0,3 2-3 16,-7 0-5-1,-9 23 4-15,16 23-10 0,-10 7 6 16,24 8 0-16,0 1-7 16,0-5 11-16,7-8-4 15,24-11 0-15,-1-15-1 16,-2-9-10-16,-4-12 8 16,-3-2-2-16,10 0-6 15,-4-14 8-15,11-17 3 16,-7-7 0-16,-4 1 12 15,-3 3-15-15,-10 5 3 16,3 9 0-16,-10 11-8 16,0 4 21-16,-7 5-13 15,7 0 0-15,7 0-17 16,-7 12 13-16,17 13-4 0,-4 9 8 16,-2 4-12-1,2-3 16-15,4-4-4 0,-10-5 0 16,17-12 4-16,-10-6-13 15,10-8 9-15,13 0 0 16,1 0-13-16,13-28 23 16,-6-9-10-16,0-12 0 15,-15-5 8-15,-9-7 7 16,-11-7-11-16,-10-6 6 16,-7-1 15-16,0 10-16 15,0 10-2-15,-14 24 0 16,-3 16 0-16,3 13 1 0,14 2-8 15,-7 11-17-15,-10 43 14 16,3 26 1-16,1 14 2 16,13-2 0-16,0-9-10 15,0-11-5-15,0-15-118 16,0-17-87-16,7-15-12 16,-1-13-69-16</inkml:trace>
  <inkml:trace contextRef="#ctx0" brushRef="#br0" timeOffset="30913">11693 4214 292 0,'0'0'221'15,"0"0"-64"-15,0 0-39 0,0 0-25 16,0 0-21 0,0 0-59-16,83-68 5 0,-4 59 2 15,17-2-20-15,11-3 34 16,-11-3-26-16,-10 2 3 15,-24 4 35-15,-35 5-32 16,-9 6 21-16,-18 0 5 16,0 0-10-16,0 0 15 15,0 0-45-15,0 21 1 16,0 10 0-16,0 9 5 16,0 3 1-16,0 2-7 15,0 1 9-15,-7 0-11 16,7-7 2-16,0-4 0 15,0-9-4-15,0-12-14 0,0-5-94 16,0-9-14 0,0 0 9-16,0 0 36 0,0-29-175 15,0-14-33-15,0-8 3 16</inkml:trace>
  <inkml:trace contextRef="#ctx0" brushRef="#br0" timeOffset="31206">12278 3997 99 0,'0'0'148'16,"0"0"-1"-16,-38-171 7 15,31 130-47-15,-7 16 19 16,7 11-18-16,7 7-44 16,0 7 12-16,0 0-76 15,-6 13 3-15,6 20-16 16,0 13 23-16,0-3-10 0,13-11 0 16,18-6 6-16,-3-12 1 15,-4-5-3-15,-10-7-4 16,10-2 37-16,-17 0-18 15,-1-11 50-15,-6-15-19 16,0 0-44-16,0 1 4 16,-13 5-10-16,-11 9-13 15,10 8 1-15,7 3-86 16,7 16-33-16,0 31 10 16,0 4-110-16,21 6-349 15</inkml:trace>
  <inkml:trace contextRef="#ctx0" brushRef="#br0" timeOffset="31889">12811 4249 156 0,'0'0'448'16,"0"0"-318"-16,0 0-30 16,0 0 45-16,0 0-66 15,0 0-24-15,-79-112 7 16,61 112-44-16,5 0 15 15,-1 4-33-15,0 33 4 16,-3 12-15-16,17 5 11 16,0 0 0-16,0-3 0 15,7-10 12-15,24-10-12 16,7-11 0-16,6-8 0 0,1-11-11 16,0-1 11-16,-4 0 0 15,4-22 11-15,-14-12 0 16,-7-6-5-16,-11-3 6 15,-6-6 12-15,-7 3 38 16,0 3-43-16,0 7 19 16,0 10 4-16,-7 11-40 15,1 6 30-15,-1 9-30 16,-4 0 9-16,11 7-22 16,-6 24-1-16,-1 9 12 15,7-1 0-15,0-1 6 16,0-9-8-16,13-6 2 15,32-12-27-15,-7-8 25 0,0-3-18 16,6 0 20-16,1-3-4 16,-17-19 19-16,3-4-15 15,0-5 0-15,-18-4 0 16,1 1-1-16,-14 5 11 16,0 6-10-16,0 5 5 15,0 11 7-15,0 3-8 16,0 4-4-16,-7 6-17 15,0 26 7-15,-6 11 6 16,13-1 4-16,0-1 0 16,13-4 11-16,18-1-12 15,4-1 1-15,-4-7 0 16,0 1-15-16,-4-6 16 0,-13-2-1 16,3-5 0-16,-17-7 4 15,0-4-9-15,0-1 5 16,-7-4-10-16,-44 0 2 15,-11 0-9-15,-11 0-82 16,5-4-28-16,9-4-131 16,1 5-257-16</inkml:trace>
  <inkml:trace contextRef="#ctx0" brushRef="#br0" timeOffset="32743">9328 4638 630 0,'0'0'194'0,"0"0"-94"16,0 0 7-16,0 0-4 15,0 0-54-15,0 0-27 0,0-26-22 16,0 58 0-1,17 7 9-15,10 5 4 0,-3 1-6 16,11-5-7-16,20 1 1 16,10-2 2-16,45-7 7 15,62-12-10-15,79-14 13 16,69-6-5-16,51 0 7 16,28-32-15-16,-7 6 0 15,3 3-1-15,11 9 5 16,3 8-4-16,21 4 0 15,0 2 9-15,-38 0 0 16,-28 0-9-16,-54 0 2 16,-49 0 13-16,-34 0-10 15,-48 0 14-15,-38-6 14 16,-45-6-22-16,-37 1 40 16,-22 2-16-16,-19 4-13 15,-12-1 36-15,-6-2-38 0,0-4 11 16,0 0-17-16,0 1-4 15,0 0 3-15,0-1-13 16,0 3 0-16,0 3 7 16,0 4-2-16,0-4-5 15,0-2 0-15,0-6 13 16,0-1-16-16,0-2 3 16,0 0 0-16,7-3-7 15,-7-3 7-15,0 0-1 16,0 3-44-16,0 6-76 0,-37 8-48 15,-22 6-138 1,-17 0-319-16</inkml:trace>
  <inkml:trace contextRef="#ctx0" brushRef="#br0" timeOffset="35695">11820 6056 528 0,'0'0'371'16,"0"0"-220"-16,0 0-2 16,0 0-44-16,0 0 5 0,-37-152-48 15,23 138-27-15,-10 5 0 16,3 7-35-16,4 2 9 15,-10 0-9-15,2 22 0 16,-2 21-7-16,10 14 13 16,10 4-6-16,7-1 0 15,0-9-2-15,14-14-4 16,17-8 6-16,0-15-3 16,-4-8-4-16,-3-6 10 15,-3 0-3-15,10-15 6 16,-18-22-1-16,1-9 7 15,-14-2-12-15,0-6 0 0,0 0 13 16,0 6-10 0,-34 4 2-16,3 10-5 0,-7 11 4 15,-7 14-15-15,1 9 11 16,-8 0-2-16,18 14-7 16,-4 26 8-16,21 7 1 15,17-2 0-15,0 3-11 16,24-7 6-16,34-10-3 15,11-8 8-15,-4-14-5 16,18-9 13-16,-4-15-8 16,17-25 0-16,-6-11 8 15,-8-4-7-15,-6 0-1 16,-25 11 0-16,-16 12 13 0,-11 9-7 16,-17 15-1-16,6 8-5 15,5 2-11-15,2 41 10 16,11 26-3-16,-10 14 4 15,-4 6-9-15,4-10 17 16,-1-10-8-16,4-18 0 16,-3-16-3-16,10-15-5 15,0-14 8-15,14-6-20 16,13 0 6-16,-6-35-102 16,-8-7-131-16,-23-13-214 15</inkml:trace>
  <inkml:trace contextRef="#ctx0" brushRef="#br0" timeOffset="37027">8135 7325 549 0,'0'0'289'15,"0"0"-145"-15,0 0 14 16,0 0-40-16,0 0 2 15,0 0-43-15,-14-111-59 16,14 111-9-16,0 14-9 16,0 34 0-16,0 15 0 15,0 11 6-15,-7 4-1 16,7 5-5-16,0 0 7 0,0-9-10 16,7-14 4-16,24-14-1 15,-4-17 0-15,11-15-2 16,0-14 1-16,13 0 1 15,8-20 0-15,-1-23 12 16,-6-5-11-16,-7-1-1 16,-14 6 3-16,-18 6 7 15,-6 14-7-15,-7 9-3 16,0 8 4-16,0 3 9 16,0 3-13-16,0 0-3 15,0 0 2-15,0 23-32 16,0 14 33-16,11 9 0 0,9-9 4 15,11-9-13-15,-10-8 5 16,3-5 4-16,-4-13-1 16,-6-2-9-16,17 0 10 15,0-8 0-15,3-23 1 16,18-4 4-16,-7-5-5 16,-1 3 0-16,-19 3 1 15,-12 8 7-15,-13 12-4 16,0 5 6-16,0 7-9 15,0 2 16-15,0 0-17 16,0 0-7-16,0 0 6 16,0 22-25-16,0 15 26 15,0 12-2-15,0 0-9 16,0-3 9-16,0-4-17 16,0-6-32-16,0-6 11 0,0-10-40 15,0-12 10-15,-7-8 2 16,-6 0 56-16,13 0 12 15,-11 0 0-15,11 0 3 16,-7 0 4-16,7 0 3 16,0 0-10-16,0 0 0 15,0-8-6-15,0-9 4 16,25-6 4-16,12-11 5 16,-2-5 10-16,3-8 6 15,6-3 16-15,-6-3 1 16,0 2-2-16,-11-2 14 15,-3 2-20-15,-17 3-4 0,7 3 5 16,-7 10-18-16,-7 12 6 16,0 11-6-16,0 10-2 15,0 2 6-15,0 0-19 16,0 0-7-16,0 25-9 16,0 22 10-16,0 15 6 15,0 4 0-15,0 3 6 16,24-4-15-16,4-5-6 15,2-10-55-15,8-11-46 16,-17-13-38-16,-4-15-34 16,-3-8-18-16,-14-3 42 15,0 0-39-15</inkml:trace>
  <inkml:trace contextRef="#ctx0" brushRef="#br0" timeOffset="37191">9283 7659 287 0,'0'0'218'0,"0"0"-56"16,0 0-42-16,0 0-2 15,0 0-6-15,0 0-50 16,-52-59-36-16,104 39-26 16,30-9 0-16,22-2-2 15,-8 2-15-15,-20 9-90 16,-25 6-60-16,-30 8-100 16</inkml:trace>
  <inkml:trace contextRef="#ctx0" brushRef="#br0" timeOffset="37560">8499 7248 617 0,'0'0'181'0,"0"0"-50"0,0 0-45 15,0 0-48-15,0 0-18 16,0 0-20-16,0-8-5 16,0 28 3-16,0 11 4 15,0-6 3-15,0 1-5 0,0-6 5 16,7-2-1 0,14-7-4-16,9-8 0 0,8-3 3 15,-10 0 0-15,10 0 5 16,-14-8 13-16,-11-13 13 15,1-2 41-15,-14-3-8 16,0 8-40-16,0-4 4 16,-14 12-31-16,-16 0 0 15,9 10-8-15,-3 0-36 16,3 0-53-16,21 32-81 16,0 5-132-16</inkml:trace>
  <inkml:trace contextRef="#ctx0" brushRef="#br0" timeOffset="38318">10167 7614 732 0,'0'0'200'0,"0"0"-88"15,0 0-1-15,0 0-30 16,0 0-19-16,0 0-53 16,-121-80-7-16,77 88-2 15,2 33 0-15,5 5-10 16,19 2 10-16,18 3-3 0,0-10 0 16,18-13-28-16,26-11-15 15,8-14 7-15,-8-3 23 16,1 0 13-16,-10-15 3 15,-18-13 0-15,-10-1 17 16,-7 1-11-16,0-2 24 16,0 2-5-16,-31 0-10 15,-7 11 7-15,-3 6-22 16,-4 5 0-16,0 6-3 16,7 0-2-16,14 3 5 0,4 22 0 15,20 4-18 1,0-1-10-16,44-5-44 0,22-11 23 15,23-12 40-15,7 0-12 16,-6-15 21-16,-8-19 0 16,-30-3 4-16,-14-6 22 15,-18 3 21-15,-13 0-10 16,-7 1 28-16,0 1-20 16,0 9 14-16,-20 4-7 15,-4 10-28-15,3 7 21 16,7 8-29-16,-3 0-10 15,-11 23-6-15,-9 40 2 16,-1 25-2-16,24 21 0 16,14 19 3-16,0 10-2 15,0 14-1-15,14-4 0 0,10-8-1 16,-4-19 8 0,1-31-8-16,3-29 1 0,7-30-22 15,-3-22 21-15,3-9-13 16,13-14 14-16,-6-35 22 15,3-14-19-15,-10-9 10 16,-17 1-4-16,-14 5-8 16,0 0 4-16,-14 7-5 15,-37 12-25-15,-1 11-37 16,1 13-97-16,27 11-28 16,24 4-81-16,0-4-327 15</inkml:trace>
  <inkml:trace contextRef="#ctx0" brushRef="#br0" timeOffset="38887">11649 7402 768 0,'0'0'219'0,"0"0"-99"16,0 0 39-16,0 0-58 15,0 0-56-15,0 0-45 16,0 43 6-16,-7 24 16 16,-7-2-16-16,4 1-5 15,-4-7 3-15,7-7 0 16,0-17 0-16,7-18-4 0,0-15 1 16,0-2 5-16,0-2-2 15,0-41 9-15,0-23-9 16,0-17 5-16,0-5-9 15,0 2 0 1,0 5 3-16,0 16-3 0,0 13 0 16,0 24 0-16,0 13 6 15,0 15 0-15,0 0-12 16,0 15 2-16,28 37-3 16,3 10-2-16,6 10 9 15,1-3 0-15,14-8-1 16,-1-6 7-16,-6-17-6 0,0-13 0 15,-11-14-5 1,-3-11-4-16,0 0 16 0,3-25-7 16,-3-21 20-16,0-12-19 15,-10-6 18-15,-21-2-3 16,0-3-15-16,0 6 9 16,-28 15-10-16,-2 13 0 15,-1 17-3-15,17 16-9 16,0 2-13-16,-3 23-48 15,3 29-17-15,14 11-70 16,0-1-78-16,0 1-44 16,0-8-211-16</inkml:trace>
  <inkml:trace contextRef="#ctx0" brushRef="#br0" timeOffset="39377">12188 7651 129 0,'0'0'358'16,"0"0"-234"-16,0 0 15 15,0 0 14-15,0 0-79 16,0 0-14-16,134-63-13 16,-109 52-29-16,-5 0 7 15,4-1-13-15,-24-2 7 16,0-4 36-16,0 1-17 16,0 3-16-16,-24 2-7 15,-3 4-13-15,-11 6 5 0,7 2-7 16,0 0 2-1,10 25-7-15,8 15 5 0,6 11 0 16,7 4 0-16,0-1 5 16,13-5-12-16,25-12 1 15,14-11-15-15,-7-12 13 16,6-8-3-16,-6-6 11 16,-11 0-1-16,4 0 4 15,-7-20-1-15,-10-2 7 16,3-8-4-16,-11 2 9 15,-6 2-3-15,-7 6 10 16,0 14 5-16,0 3-1 16,0 3-1-16,0 0-24 15,0 3-24-15,0 25 20 16,0 4 2-16,7-3 2 0,10-3-5 16,-3-9-30-16,10-3-12 15,4-5-23-15,10-9-39 16,6 0-7-16,-6-15-120 15,-4-14-464-15</inkml:trace>
  <inkml:trace contextRef="#ctx0" brushRef="#br0" timeOffset="39647">12663 7391 590 0,'0'0'131'16,"0"0"-23"-16,0 0 10 0,0 0-61 15,0 0-51-15,0 0 3 16,-52 52-1-16,52-24-8 16,0-5 0-16,45-12 1 15,13-8 0-15,4-3 2 16,-10 0 5-16,-14-8-8 16,-24-13 14-16,-14 5-8 15,0-4 3-15,0 5-6 16,-31 3-3-16,-14 7-5 15,17 5-12-15,-3 0-47 16,11 2-44-16,20 25-142 16,0 4-252-16</inkml:trace>
  <inkml:trace contextRef="#ctx0" brushRef="#br0" timeOffset="40961">13072 7659 545 0,'0'0'177'0,"0"0"-72"16,0 0-5-16,0 0-35 15,0 0-28-15,0 0-12 16,-103-71-24-16,79 71 3 16,10 9-4-16,0 13-1 15,4 4-3-15,3 3 2 16,7-3-12-16,0-3 4 15,0-3-24-15,0-3 23 0,0-6-2 16,0-6 10-16,0 3-2 16,0-8 3-16,0 0 2 15,0 0 11-15,0 0 8 16,0 5 10-16,0 14-20 16,7 15-5-16,10 15 51 15,-3 14-6-15,10 12-15 16,4 10 7-16,2 6 22 15,8 7-31-15,7 5-9 16,-17-6 1-16,2-2 5 16,-16-18-28-16,0-20 10 15,-14-23-8-15,0-17-2 16,0-13 6-16,-7-4-5 0,-38 0 12 16,-13 0 27-16,-7-12-36 15,3-17 1-15,3-8-1 16,15-9-5-16,16-10-2 15,28-11-25-15,0-4-7 16,7-9-2-16,45-9-14 16,13-6 10-16,17-16 18 15,1-1 13-15,-4 10 4 16,-10 7 4-16,-31 15 1 16,-11 6 28-16,-20 3-14 15,-7 5 21-15,0 3 9 16,0 14-18-16,-14 12 14 0,0 11-20 15,-3 15-3 1,17 2 12-16,-7 9-29 0,7 0-2 16,-7 38-16-16,1 21 18 15,6 16 1-15,0 2-1 16,0-6 0-16,0-2-2 16,0-8 7-16,20-13-6 15,4-13 1-15,-17-15-10 16,7-12 10-16,3-5-21 15,-10-3 1-15,14 0 18 16,3-21-2-16,3-13 4 16,-3 0 0-16,-3 0 3 15,-4 14-2-15,-10 11-1 0,0 6 0 16,-7 3 0 0,0 0-6-16,14 0-5 0,3 0-23 15,3 9 14-15,18 5 17 16,-17-5-26-16,10-6 12 15,-17-1 15-15,3-2-6 16,3 0 8-16,1-19 5 16,10-13-4-16,-7-5 19 15,-10-3-2-15,0 0-1 16,-14-3 11-16,0 3-24 16,0 0 24-16,0 2-7 15,-21 9-19-15,-3 7 21 16,3 14-11-16,-3 5-6 15,17 3 12-15,7 0-17 0,0 0-2 16,0 0-5-16,0 5-10 16,0 18 13-16,0 3 3 15,0-3 0-15,0-6-1 16,0 1 8-16,0-5-7 16,7-1 0-16,10-3-2 15,-10-4-4-15,0-2-14 16,7-3-9-16,-7 0 12 15,-7 0-17-15,0 0 21 16,10 0 9-16,-10 0-11 16,0 0 13-16,0 0 2 15,0 0 0-15,0 0 0 16,0-3 0-16,0-2-13 0,0-1-64 16,0 0 17-16,0 2 37 15,0 3-28-15,0-5-5 16,0 0 50-16,0 1 9 15,0 2-3-15,0-1 0 16,0 4 3-16,0 0-6 16,0 0 3-16,0 0 0 15,0 0-2-15,0 0 8 16,0 0-8-16,0 0 2 16,0 0-8-16,0 0-32 15,0 0-110-15,0 15 8 16,0 5-60-16</inkml:trace>
  <inkml:trace contextRef="#ctx0" brushRef="#br0" timeOffset="42223">13901 7463 309 0,'0'0'138'0,"0"0"-65"15,0 0 15-15,0 0 15 16,0 0 6-16,0 0-31 0,0-57-37 15,0 42 26-15,0 1 16 16,0-1-10-16,0 1-10 16,0-3-9-16,-14 2-28 15,0 4 16-15,-10 0-31 16,4 5-7-16,2 3 9 16,11 3-8-16,7 0-1 15,0-3-4-15,0 3 1 16,0 0-8-16,0 0 5 15,0 0 2-15,0 0-2 16,0 0-6-16,0 17 7 16,-6 26-1-16,-1 11 2 15,7 9 0-15,0 6 0 0,0 6 0 16,0-4-1 0,0-2 8-16,0-10-8 0,0-6 1 15,0-17 0 1,7-10-4-16,-1-12 6 0,-6-8-2 15,0-6 0-15,0 0 8 16,0 0-8-16,0 0 1 16,0 0 5-16,0-20 9 15,0-17-13-15,0-6-2 16,7-3 2-16,24 0 7 16,0 9-9-16,-10 11 0 15,3 15-4-15,-17 8-1 16,13 3-3-16,4 0 7 15,14 0-10-15,4 24 12 0,-5 7-4 16,-6 4 3-16,-10 4-7 16,-4 1 7-16,-17-6-17 15,0-2-9-15,-7-4 18 16,-31-5-35-16,-23-5 1 16,9-4-35-16,0-8-29 15,18-4 17-15,3 1-46 16,17 0-27-16,14-3-298 15</inkml:trace>
  <inkml:trace contextRef="#ctx0" brushRef="#br0" timeOffset="43133">14279 7692 580 0,'0'0'220'16,"0"0"-110"-16,0 0 1 15,0 0 30-15,0 0-49 16,0 0-36-16,-65-121 0 16,65 121-26-16,0 0-19 15,-7 0-11-15,0 34-12 16,-3 20 12-16,3 10 0 16,7 2 5-16,0-3-14 15,0-15 0-15,17-11-4 16,10-11-15-16,-3-15-8 0,4-5 17 15,3-6-5 1,-10 0 24-16,3-6 4 0,-4-22-1 16,-13-3 0-16,-7-7 2 15,0-5 0-15,0 3 14 16,0-3-2-16,0 6-9 16,-27 10 21-16,-4 6-19 15,10 9 10-15,-3 9-9 16,3 3-11-16,8 0 0 15,-12 12 0-15,5 22 1 16,10 3-7-16,10 3 7 16,0-3-2-16,10-6-6 15,17-7-18-15,11-13 18 0,0-11-3 16,7 0 10-16,-11 0-5 16,-3-20 14-16,7-8-8 15,-7-4 0-15,-11-2 6 16,1 5 0-16,-4 9-3 15,-10 8-4-15,0 10 10 16,0 2-8-16,0 0-4 16,10 0-2-16,4 11-1 15,3 21-2-15,-4 1 7 16,-13 5 0-16,0-5-5 16,3-7 5-16,-3-5-3 15,-7-10 0-15,7-5 1 16,7-2-4-16,0-4 6 15,17 0 0-15,13 0 7 0,1-21-4 16,7-10-1-16,6-9-1 16,-6-3 2-1,3 0 7-15,-21 3-5 0,-17 2 3 16,-3 8 17-16,-14 1-20 16,0 9 25-16,0 8-19 15,0 6-7-15,-24 6-8 16,3 0-3-16,7 18 7 15,-10 13-2-15,18 6 2 16,6-3-3-16,0 1-2 16,6-1-22-16,25 0 19 15,-3 1-16-15,-4-8 9 16,-3-1 9-16,-4-5-1 16,-10-4 7-16,-1-2-1 0,-6-4-9 15,0 1 7-15,0-1-3 16,-6 1 6-16,-25-4-1 15,-7 0 1-15,-3-2-70 16,-4 0-101-16,-10 0-175 16</inkml:trace>
  <inkml:trace contextRef="#ctx0" brushRef="#br0" timeOffset="43963">8609 8409 501 0,'0'0'138'16,"0"0"-53"-16,0 0 37 15,-213-15-23-15,206 15-6 16,7-1-60-16,0 1-1 16,34 0-30-16,87 0 25 15,92 5-19-15,93 8 35 16,62-4-7-16,72-6 19 0,48-3-34 16,52 0-6-16,48-20 0 15,-4-8-10-15,-57-4 8 16,-84 12 12-16,-109 6-4 15,-90 2 14-15,-72 7-15 16,-52-1 3-16,-24 0 7 16,-37 0-28-16,-15 0 15 15,-30 4-17-15,-7-4 7 16,-7 4-3-16,0-2-4 16,0 2-9-16,-7-1-38 15,-58 3-132-15,-31 0-65 16,-38 0-365-16</inkml:trace>
  <inkml:trace contextRef="#ctx0" brushRef="#br0" timeOffset="53981">3792 553 717 0,'0'0'194'0,"0"0"-39"16,0 0-39-16,0 0 11 16,0 0-57-16,0 0-59 0,-31-38 2 15,31 41-13-15,0 32 0 16,0 16-6-16,0 6 17 16,-21 3-8-16,8-2-3 15,-12-10 1-15,19-14-1 16,-1-17 0-16,7-11 0 15,0-6 5-15,0 0 8 16,0 0-7-16,0 0 9 16,0-28 12-16,38-33 31 15,13-24-57-15,14-18-1 16,11-4 2-16,3-1 10 16,-17 6-12-16,-28 4 0 0,-9 12 4 15,-19 27-6 1,-6 21 2-16,0 29 0 0,0 9-2 15,0 18-6-15,0 47-5 16,-6 35 12-16,-19 29 0 16,-2 9-8-16,3-4 9 15,17-6 0-15,7-13-1 16,0-18-10-16,24-29-6 16,-3-21-73-16,-1-25-78 15,-9-16-5-15,-11-6-26 16,0-3 38-16,-31-28-96 15,-35-6-131-15</inkml:trace>
  <inkml:trace contextRef="#ctx0" brushRef="#br0" timeOffset="54737">3259 718 98 0,'0'0'137'0,"0"0"-3"0,0 0 8 15,0 0-56-15,0 0-69 16,0 0 25-16,186-12 11 15,-69 10 15-15,17-6-10 16,7-7-11-16,6-11 13 16,-6-2-10-16,-31-7-8 15,-13 7 15-15,-35 5-26 16,-28 8 28-16,-17 7 1 16,-10 2 5-16,-7 6 4 15,0 0-37-15,0 0 0 0,0 0-19 16,0 0-6-16,0 0-14 15,7 3 2-15,7 32 2 16,17 12-9-16,6 11 14 16,8 11-2-16,7 2 3 15,6-2 6 1,18-6-9-16,-18-14 0 0,-6-15 0 16,-14-14-1-16,-31-9 1 15,-7-5-6-15,0-6-7 16,-7 0-51-16,-55 0 58 15,-4-3-14-15,1-20 7 16,3-6 5-16,18-3 11 16,16 1-3-16,4-3 3 0,24 0 7 15,0-3-9 1,38-3-1-16,27-3 0 0,18 3-9 16,6 6 11-16,-13 10-2 15,-32 10 0-15,-16 9 4 16,-4 2-2-16,-17 3-2 15,7 0 0-15,-8 0-8 16,1 0 10-16,11 32-2 16,-5 11 0-16,11 7 6 15,-17 11-7-15,14-7 1 16,-14-2 0-16,10-10-4 16,-10-7 6-16,-7-12-2 15,0-12 0-15,0-8 0 0,0-3-6 16,0 0 4-16,0 0 2 15,-7-14 12-15,-10-26-11 16,10-9 5-16,7-17-3 16,7-11 6-16,37 0-8 15,25 2-1-15,-10 16 0 16,6 15-8-16,-3 21 12 16,-11 18-4-16,-16 5 0 15,-4 0-31-15,0 20-42 16,-11 12-80-16,4 8-5 15,-10-1-57-15,-14 4-201 16</inkml:trace>
  <inkml:trace contextRef="#ctx0" brushRef="#br0" timeOffset="55615">5755 807 531 0,'0'0'166'15,"0"0"-38"-15,0 0-3 16,0 0-45-16,0 0 2 15,0-166-37-15,-27 146-18 16,3 8 5-16,-4 10-27 16,4 2-5-16,3 0-4 15,-10 26 4-15,1 19 3 16,16 7-1-16,7 2-2 0,7-6 0 16,0-9 7-1,0-15-16-15,38-12 9 0,-11-12 0 16,4 0-1-16,0 0 8 15,-3-18-5-15,3-5 3 16,-11-5-1-16,4-1 13 16,-10 4 1-16,0-4-7 15,-7 15 23-15,-7 3-28 16,0 7 12-16,0 4-15 16,0 0-3-16,0 4-3 15,0 30-22-15,10 9 25 16,11 2 2-16,10-4 1 15,3-13-3-15,21-10 0 16,-3-15 7-16,-8-3-7 16,1 0 0-16,-11-21 3 0,4-11 1 15,-14-1 0 1,4-5-4-16,-11 4 5 0,-10 2 2 16,0 10 12-16,0 10-18 15,-7 6 0-15,0 6 3 16,0 0-4-16,0 14-7 15,13 24 5-15,11 5 4 16,4 0-9-16,10-9 7 16,6-11-2-16,-13-15-4 15,4-8 9-15,-4 0-3 16,0-28 0-16,6-12 8 16,-9-3 1-16,-4 0-4 0,-10 3 7 15,-7 3 19 1,-7 8-8-16,0 12 12 0,0 6-10 15,0 8-20-15,0 3-5 16,0 11 0-16,0 41-1 31,-7 28-12-31,0 14 18 0,-10 13-5 0,17-2 0 16,0-8 9-16,0-3-13 16,17-9 4-16,-3-1 0 15,10-7-7-15,-17-9 14 16,-7-7-7-16,0-13 0 15,-18-16-10-15,-33-13 6 16,-15-12-9-16,-9-7 13 16,3 0 7-16,-4-21 3 15,18-11-6-15,13-7-4 0,24-7 3 16,21-8 4-16,0-6-7 16,45-9-11-16,51-6 1 15,7 2-55-15,14 3-30 16,-3 22-64-16,-42 17-32 15,-27 22-28-15,-45 9-241 16</inkml:trace>
  <inkml:trace contextRef="#ctx0" brushRef="#br0" timeOffset="55891">3317 1702 156 0,'0'0'544'16,"0"0"-408"-16,0 0-18 16,0 0 12-16,0 0-58 15,461-32-21-15,-76-14 60 16,83-10-44-16,27-6-40 16,-21 6 7-16,-75 10-30 15,-86 15 1-15,-120 11-5 16,-90 11 8-16,-72 6-16 15,-31 3-47-15,-69 0-91 16,-86 24-47-16,-68 13-182 16</inkml:trace>
  <inkml:trace contextRef="#ctx0" brushRef="#br0" timeOffset="56054">3806 1819 406 0,'0'0'169'0,"0"0"-65"16,0 0 51-16,254 2 94 15,11-41-57-15,75-19-54 16,56-10-80-16,-18 2-10 16,-55 15-38-16,-86 18-4 15,-96 17-12-15,-89 16-140 16,-52 0-300-16</inkml:trace>
  <inkml:trace contextRef="#ctx0" brushRef="#br0" timeOffset="69081">213 521 236 0,'0'0'146'0,"0"0"-33"16,0 0-52-16,0 0 17 16,0 0 28-16,0 0-34 15,-97-77 0-15,132 59-27 16,33 3-44-16,15-1 38 16,3 4-38-16,3 7-1 15,1 2 11-15,-15 0 3 16,-9 3-14-16,-22-3 0 0,-6 3 13 15,-24 0-16 1,-14 0 3-16,0 0-21 0,0 0 0 16,-28 0-33-16,-16 12 8 15,-1-4-17-15,0-2 9 16,14-6 46-16,11 0 6 16,3 0 2-16,3 0-4 15,0 0 14-15,7 0-10 16,-3-3 0-16,10 3 10 15,0 0 14-15,0 0-24 16,0 0 1-16,0 0-2 16,0 20 11-16,0 14-10 15,-7 9 0-15,-7 12 12 0,-6 8 2 16,-11 8-14 0,-7 3 0-16,0 1 5 0,11-15 7 15,-4-12-12-15,10-10 0 16,11-9 9-16,-11-10-18 15,0-1 9-15,-10-10 0 16,-6-2 5-16,-8-6 14 16,7 0-19-16,4-12 0 15,3-22 11-15,10-3-13 16,11-4 2-16,10 1-14 16,0 9 12-16,24 11-94 15,21 6-44-15,27 14-229 16</inkml:trace>
  <inkml:trace contextRef="#ctx0" brushRef="#br0" timeOffset="71581">862 904 280 0,'0'0'193'0,"0"0"-85"16,0 0-8-16,0 0-40 15,0 0-8-15,0 0 16 16,-79-132-57-16,72 127 27 16,-17 5-28-16,11 0 2 15,-11 0-16-15,-4 12 4 16,-10 16 0-16,-6 8-2 0,13-1 14 16,17 6-12-16,0-11 0 15,7-1 0-15,7-9-16 16,0-5 1-16,0-10-2 15,21-2 15-15,10-3-5 16,-4 0 7-16,-3-5 0 16,4-19 8-16,-4 2-9 15,-10-6 1-15,-1 1 0 16,5 5 1-16,-12 1 16 16,-6 13-15-16,0 2-2 0,0 6 4 15,0 0-16 1,0 14 3-16,7 18 9 0,7 6 1 15,3-4 16-15,4-8-17 16,-4-4 0-16,4-5 0 16,-7-5-3-16,10-6 6 15,-11-6-3-15,11 0 4 16,4 0 11-16,3-12-8 16,7-14-7-16,-11-5 5 15,11-1-2-15,-7 3 2 16,-10 1-5-16,10 8 0 15,-18 3 12-15,1 11-13 16,-7 6 1-16,10 0 0 16,-3 0-17-16,17 0 17 15,-11 13 0-15,-6 3-1 16,3 1 9-16,-10 3-12 0,7 0 4 16,-7-4 0-1,3-3-7-15,-10-8 9 0,7-5-2 16,-7 0 0-16,0 0 17 15,0 0-13-15,0 0 42 16,0-18 8-16,0-9 0 16,-7-5-49-16,-24 3 0 15,0 4-5-15,4 2 13 16,3 12-15-16,3 5 2 16,4 6-11-16,3 0-5 15,0 29 14-15,1 13 2 16,13 7-1-16,0-3 14 15,0-6-21-15,0-9 8 0,27-5 0 16,4-7-18-16,-3-7 15 16,-4-12 3-16,-4 0 5 15,-2 0 6-15,-5-20-3 16,1-8-8-16,-14 2 1 16,0-3 9-16,0 7-2 15,0 1 10-15,0 8 0 16,0 4-4-16,0 9-3 15,0 0-11-15,-7 20-1 16,-7 31-15-16,8 20 21 16,-5 12-5-16,4 9 0 15,7 11 13-15,0 6-15 0,0 2 2 16,0 1 0-16,0-4-5 16,18-5 10-16,2-15-5 15,-6-9 0-15,3-17 11 16,-17-19-16-16,0-15 5 15,0-11 0-15,-7-8-9 16,-37-9 24-16,-25 0-15 16,-3 0 0-16,3-26 14 15,10-11-7-15,8-11-7 16,13-18 2-16,24-20-11 16,14-23 1-16,21-19-13 15,48-12 11-15,10 10-32 16,10 19 34-16,0 29 7 0,-13 29 1 15,-11 17-9-15,-6 16 9 16,3 12 0-16,-4 4 0 16,-13 4 8-16,-7 0-15 15,-18 0 7-15,4 0 0 16,-10 0-3-16,-7 0 8 16,-7 0-5-16,0 0 0 15,0 0 11-15,0 0-12 16,0 0 1-16,0 0 0 15,0 0 17-15,0 0-12 16,0 0 8-16,-21 0-13 16,-10-3-2-16,1 3-6 15,2 0 8-15,-3 0 0 0,0 12-13 16,4 17 14-16,-4 1-1 16,24 3 0-16,0-5 10 15,7-5-23-15,0-3 13 16,7-9-6-16,24-5-3 15,3-6 1-15,4 0 8 16,0-6 0-16,0-17 18 16,-25-5-21-16,1-1 3 15,-14 1 0-15,0 5 15 16,0 6-9-16,0 8 5 16,0 6-7-16,0 3 13 15,0 0-34-15,10 29 11 16,-10 25 6-16,7 15-7 15,-7 14 11-15,7 2-4 0,0 2 0 16,7-2 12-16,3-8-16 16,-3-8 4-16,0-15 0 15,3-11-7-15,-10-17 13 16,-1-12-6-16,-6-12 0 16,0-2 5-16,0 0-5 15,-30 0 0-15,-22-22 0 16,-7-15 4-16,8-9 10 15,6-5-14-15,7-3 0 16,18 0 4-16,9 7-11 16,11 13 7-16,0 0 0 15,24 2-21-15,28-2 18 16,24-3 3-16,-4 5 0 0,4-2 10 16,-4-7-18-16,-14 2 8 15,-3-4 0-15,-20 1-3 16,-18-2 12-16,-17 5-9 15,0-2 5-15,0 10 4 16,-24 5 9-16,-4 12-18 16,-3 5 0-16,0 9-14 15,11 0 22-15,-4 3-8 16,3 26 0-16,7 7 9 16,4 5-21-16,10-1 12 15,0-4 0-15,0-1-4 16,38-9 10-16,6-8-6 0,1-7 0 15,7-11 8-15,-1 0-3 16,-6 0-5-16,7-20 0 16,-21-6-2-16,-1 1 13 15,-2-4-11-15,-11 0 0 16,4-3 8-16,-7 4-11 16,3 5 3-16,-10 12 0 15,0 8-11-15,-1 3 14 16,8 0-3-16,10 11 0 15,-3 15-3-15,-4 0-4 16,-3-3 7-16,-7-6 0 16,0-6-9-16,-7-5 16 0,6-6-7 15,-6 0 0-15,0 0 7 16,0 0-2-16,0 0-5 16,0-2 0-16,0-13-3 15,0-6 14-15,0 2-11 16,-6 4 0-16,-8 4 4 15,-10 8-23-15,-4 3 14 16,-3 0 5-16,11 13-10 16,-11 17 18-16,17 7-8 15,7 4 0-15,7-2 7 16,0-5-21-16,0-5 14 16,0-9 0-16,7-6-11 15,7-8 2-15,10-6 9 16,-4 0 0-16,11-2 2 15,-10-39-4-15,3-7 2 0,-10-13 0 16,-7-10-3 0,-7-12 20-16,0-5-17 0,0-9 0 15,0 0 16-15,0 8-18 16,-14 14 2-16,-3 24 0 16,10 22 4-16,7 20 13 15,0 9-17-15,0 15 0 16,0 51-6-16,0 39-8 15,0 19 14-15,17 8 0 16,17-16-6-16,11-16 19 16,24-17-13-16,-4-11 0 15,4-18 12-15,-11-9-28 0,-13-13 16 16,-17-15-55-16,-11-5-38 16,-17-12-101-1,0 0-26-15,-62 0-323 0</inkml:trace>
  <inkml:trace contextRef="#ctx0" brushRef="#br0" timeOffset="71811">715 1604 452 0,'0'0'176'15,"0"0"-101"-15,0 0-68 16,216-60 63-16,-37 29-3 0,27-4-14 15,31 1 0-15,1 3-50 16,-15 5 15-16,-54 12-18 16,-56 8 8-16,-54 6-24 15,-52 0-19-15,-14 3-134 16,-90 26 20-16,-50 10-171 16</inkml:trace>
  <inkml:trace contextRef="#ctx0" brushRef="#br0" timeOffset="71979">642 1759 128 0,'0'0'180'0,"0"0"-19"16,0 0-71-16,0 0 8 0,0 0-32 15,341-21 41-15,-73-15-19 16,28-1-71-16,-1 2 10 16,-51 12-27-16,-44 11 1 15,-59 7-6-15,-45-1-203 16,-44-1-282-16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15:33.455"/>
    </inkml:context>
    <inkml:brush xml:id="br0">
      <inkml:brushProperty name="width" value="0.05" units="cm"/>
      <inkml:brushProperty name="height" value="0.05" units="cm"/>
      <inkml:brushProperty name="color" value="#ED1C24"/>
      <inkml:brushProperty name="fitToCurve" value="1"/>
    </inkml:brush>
  </inkml:definitions>
  <inkml:trace contextRef="#ctx0" brushRef="#br0">3734 945 575 0,'0'0'105'0,"0"0"-7"16,-69-183 13-16,4 121-63 0,-38-1 43 15,-25 3-13-15,-19 6-56 16,-15 1 27-16,-24 11-34 16,-6 13-11-16,-11 18 34 15,-3 11-28-15,-8 3 5 16,5 46-5-16,-11 14 6 15,-4 14 13-15,1 11-24 16,23 13 1-16,21 10 16 16,11 15-5-16,3 6-9 15,17-1 1-15,21-3 4 16,41 7 8-16,17 8-21 16,42 3 0-16,27 5 11 15,0-5 2-15,58-6-13 0,66-10 0 16,55-9 9-16,30-14-6 15,42-10-3-15,31-15 0 16,21-10 4-16,17-18 7 16,6-23-12-16,-9-22 1 15,2-9 0-15,-16-11 2 16,-21-29-2-16,-21-14 0 16,-48-9 0-16,-20-12 17 15,-21-11-17-15,-24-19 0 16,-14-15 9-16,-7-23 4 15,-41-20-10-15,-17-15-3 0,-62-16 6 16,-28-9 14 0,-120 9-20-16,-89 13 0 0,-83 30-11 15,-65 39-12-15,-35 35 8 16,-3 35-35-16,31 27-30 16,27 15-163-16,49 23-94 15,41 23-241-15</inkml:trace>
  <inkml:trace contextRef="#ctx0" brushRef="#br0" timeOffset="1545">9854 454 618 0,'0'0'129'0,"0"0"-80"16,-175-154 14-16,61 102-17 15,-3 1-23-15,-17 2 58 16,0 3-32-16,-7 9-20 15,-13 11 29-15,-18 9-56 16,-14 11 33-16,-20 6-10 16,-25 0-11-16,11 35 20 15,4 19-34-15,-8 21 0 16,18 13 19-16,20 12-9 16,25 0 16-16,26 6-23 15,1 8 14-15,31 15 2 0,0 25-19 16,14 21 0-16,13 11 43 15,24 8-41-15,25-8 38 16,27-15-38-16,27-5 19 16,94-17-27-16,47-9 12 15,56-11-6-15,58-21 16 16,37-25-3-16,43-26-6 16,16-30-7-16,-7-25 7 15,-17-2-6-15,-27-34-1 16,-28-29 0-16,-20-14-2 15,-25-12 18-15,-17-17-16 16,-24-17 0-16,-3-20 4 16,-17-25-5-16,-32-18 1 15,-33-6 0-15,-56-8-1 0,-55 5 22 16,-34 13-21-16,-100 19 0 16,-93 14 0-16,-68 21-27 15,-87 10 27-15,-51 15 0 16,-28 23-4-16,-2 20-79 15,16 28-7-15,38 21-118 16,31 0-288-16</inkml:trace>
  <inkml:trace contextRef="#ctx0" brushRef="#br0" timeOffset="6841">10308 2653 690 0,'0'0'24'16,"0"0"-20"-16,-268-138-3 15,151 107 13-15,-31 5-7 16,-24 9 24-16,-13 6 8 16,-22 5-28-16,-23 6 23 15,-7 0-17-15,-8 8-10 16,-16 32 22-16,17 12-24 16,31 13 11-16,13 15 13 15,22 10-28-15,30 1 15 16,14 9-10-16,31 8-5 0,13 10 27 15,32 13-23-15,20 15 8 16,7 5-2-16,31 4-5 16,0 5 1-16,17 9-7 15,48 8 2-15,25 3 0 16,34-17 0-16,41-29-2 16,34-26 1-16,52-27 9 15,31-23 1-15,17-22-5 16,4-15-3-16,17-21 3 15,-25 0-4-15,1-32-2 16,-28-7 6-16,-31-2-5 16,-37-8 7-16,-21-8-8 15,-25-14 5-15,-6-24 4 0,-7-25-9 16,-14-28 13 0,-10-15 2-16,-14-12-8 0,-20 1 7 15,-38 3-12-15,-45 5 4 16,-38 11 8-16,-103 12-14 15,-72 16-1-15,-62 12 0 16,-31 8 0-16,-4 12-3 16,21 19 4-16,59 13-22 15,44 20-51-15,45 9-140 16,31 2-300-16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16:26.179"/>
    </inkml:context>
    <inkml:brush xml:id="br0">
      <inkml:brushProperty name="width" value="0.05" units="cm"/>
      <inkml:brushProperty name="height" value="0.05" units="cm"/>
      <inkml:brushProperty name="color" value="#ED1C24"/>
      <inkml:brushProperty name="fitToCurve" value="1"/>
    </inkml:brush>
  </inkml:definitions>
  <inkml:trace contextRef="#ctx0" brushRef="#br0">2055 692 388 0,'0'0'41'15,"0"0"91"-15,0-154-18 0,-21 107-88 16,-16 8 53-16,6-1 20 15,3-3-71-15,-17 5 10 16,1-1-23-16,-1 5 8 16,-7 5-2-16,-6 1-5 15,-11 4 39-15,-27 6-55 16,-14 8 18-16,-17 10-12 16,-21 0 17-16,0 8-17 15,0 30-6-15,-10 13 0 16,10 15 5-16,-7 14-4 15,21 9-1-15,24 8 0 16,35 5 23-16,30 7-34 0,31 9 11 16,14 7 0-1,7 4-8-15,55-4 14 0,17-13-6 16,41-15 0-16,15-20 14 16,19-10-10-16,32-16-4 15,27-14 0-15,31-12-5 16,24-19 14-16,7-6-9 15,-17 0 0-15,-27-26 15 16,-32-8-19-16,-34-5 4 16,-34-16 0-16,-25-11-1 15,-26-20 21-15,-19-28-20 16,-16-26 38-16,-31-14-37 16,-14-4 60-16,-24 1-53 0,-62 8-1 15,-41 7 4 1,-45 10 0-16,-41 17-11 0,-32 24 0 15,-9 28 15-15,3 29-29 16,7 31 14-16,27 3-1 16,25 49-15-16,23 28-66 15,21 17-15-15,28 17-59 16,37 10-112-16,42-1-110 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17:34.971"/>
    </inkml:context>
    <inkml:brush xml:id="br0">
      <inkml:brushProperty name="width" value="0.05" units="cm"/>
      <inkml:brushProperty name="height" value="0.05" units="cm"/>
      <inkml:brushProperty name="color" value="#ED1C24"/>
      <inkml:brushProperty name="fitToCurve" value="1"/>
    </inkml:brush>
  </inkml:definitions>
  <inkml:trace contextRef="#ctx0" brushRef="#br0">7628 1939 500 0,'0'0'204'0,"0"0"-125"0,0 0 24 16,27-195-25 0,-27 130-3-16,0-13-8 0,-51-7-43 15,-8-2 19-15,-13-1-13 16,-34-1-29-16,2 2 40 15,-12-3-41-15,-12 5 16 16,1 4-7-16,10 4 6 16,-10 3-6-16,10 2-9 15,-17 1 0-15,-7 0-2 16,-14 0 10-16,-10-2-8 16,-10 5 0-16,-11 2 17 15,-17 3-19-15,-3 3 2 0,-7 5 0 16,10 13-12-1,17 11 19-15,25 19-7 0,27 12 0 16,0 0 5-16,3 6-15 16,-10 20 10-16,-7 1 0 15,-3 9-10-15,-4 4 12 16,7 3-2-16,0-1 0 16,-6 4 16-16,13-7-23 15,0 2 7-15,13 0 0 16,12 4-10-16,-5 3 18 15,4 4-8-15,4 2 0 16,3 4 14-16,7 5-22 16,-25 5 8-16,-6 1 0 15,4 5-10-15,-4 1 21 16,6-3-11-16,18-1 0 0,21 0 5 16,13-5-18-16,25 7 13 15,-1 2 0-15,7 5-12 16,1 0 21-16,-1 6-9 15,0 0 0-15,1 6 12 16,2 2-20-16,-13-3 8 16,14 4 0-16,-14 2-10 15,10-3 21-15,11 1-11 16,-4-2 0-16,7 2 7 16,11-6-15-16,-11-1 8 15,10-1 0-15,-10-2-6 16,10 1 18-16,-3-6-12 0,-3 3 0 15,10-3 5-15,-4 5-15 16,-3 4 10-16,10 2 0 16,1 7-4-16,6 2 13 15,-4 0-9-15,11 6 0 16,0 6 2-16,0 1 0 16,18 2 1-16,9-1-3 15,11-2 11-15,-7-1-1 16,-4 1 1-16,11-7-7 15,0 1 2-15,7 0 14 16,-8-3-15-16,8 0-2 16,7 0 4-16,-1-1 0 15,8-1-4-15,6-2-3 16,11 0 3-16,-4-9-5 16,-3-1 3-16,13-4-1 0,-16-1 3 15,-1 1 4-15,17-2-7 16,8 4 0-16,20-8-8 15,10-4 5-15,4-4 3 16,10-8 0-16,0 0 5 16,0-6 1-16,0 0-4 15,-17 1-2-15,10-4 0 16,-16-6 5-16,9-2-5 16,21-3 0-16,14-3-2 15,30 3 4-15,22-9 1 16,23 9-2-16,0-6 5 15,-10 1-2-15,-3-7-2 0,-4-11 1 16,11-6-1-16,-8-8-1 16,-3-6 4-16,4 0-1 15,-11-6 5-15,11-14 1 16,-4-4-3-16,-7-3-2 16,-3-2 6-16,-10-4-3 15,-18-5 2-15,-3-6-5 16,-10-4 0-16,-4-6 3 15,-10-3-6-15,0-3 7 16,-1-1-5-16,-6 2-1 16,0-10 1-16,-7 0-2 15,-10-7-1-15,-3-14 6 16,-11-1-7-16,-7-12 0 0,-7 9 0 16,-7 3 3-16,-6 8-1 15,-18 2-2-15,-3 8 0 16,-10-5 0-16,-14-2 1 15,-4-4-1-15,-10-1 5 16,4-5-2-16,-4 3 3 16,-4-2-5-16,11 4 4 15,7-10 1-15,0-2-5 16,13 3-1-16,-6 2 0 16,0 0 6-16,-4 9-6 15,4 10 0-15,-7 1 0 16,-14-2-2-16,-11-3 4 0,1-15-2 15,-14-9 6-15,0-8 4 16,0 1-6-16,-14 2-4 16,-10 4 4-16,4 14 0 15,-11 5-3-15,3 5-1 16,-3 1 8-16,-6-3 6 16,-15-9-13-16,-13 1-1 15,-18-13 0-15,-13-4-10 16,-7-7 10-16,13-5 0 15,1-5-1-15,24-3 20 16,6 0-20-16,14-1 1 16,8 1 0-16,12-13-8 15,-2-10 8-15,-4-9 0 0,-14 2-6 16,-13 18 17 0,-32 28-26-16,-26 38 15 0,-43 34-84 15,-33 34-5-15,-21 3-148 16,-49 0-273-16</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18:42.843"/>
    </inkml:context>
    <inkml:brush xml:id="br0">
      <inkml:brushProperty name="width" value="0.05" units="cm"/>
      <inkml:brushProperty name="height" value="0.05" units="cm"/>
      <inkml:brushProperty name="color" value="#ED1C24"/>
      <inkml:brushProperty name="fitToCurve" value="1"/>
    </inkml:brush>
  </inkml:definitions>
  <inkml:trace contextRef="#ctx0" brushRef="#br0">230 578 500 0,'0'0'199'0,"0"0"-2"16,0 0-24-16,0 0-20 16,0 0-27-16,0 0-13 15,0 0-61-15,-13-32-1 16,13 27 7-16,0 1-52 15,0 4 41-15,0 0-27 16,0 0-18-16,0 0 18 16,0 0-20-16,-11 15-3 0,-2 31-7 15,-8 14 20-15,-3 9-9 16,-4-4-1-16,4-8 4 16,11-11-12-1,6-12 8-15,-4-10 0 0,11-14-1 16,0-4 7-16,0-6-6 15,0 0 0-15,0 0 5 16,0 0 2-16,0-28-7 16,0-23 0-16,24-18-1 15,14-20 14-15,14-17-13 16,6-13 0-16,1-7 0 16,-15 8-9-16,1 19 9 15,-14 32 0-15,-17 30-1 16,-7 26 11-16,0 11-16 0,10 14 6 15,3 38-5-15,11 25-13 16,-10 15 18-16,-14 11 0 16,-7-1-6-16,0 4-5 15,0-3 8-15,0-12-15 16,0-14-33-16,0-14 6 16,0-14-57-16,0-15-85 15,0-14-45-15,0-11-110 16,-21-9-104-16</inkml:trace>
  <inkml:trace contextRef="#ctx0" brushRef="#br0" timeOffset="2317">0 789 232 0,'0'0'192'16,"0"0"-48"-16,0 0-6 15,0 0-59-15,0 0-8 16,0 0-29-16,134-34 13 15,-44 19 24-15,13-7-26 16,0-4 4-16,0-5-5 16,0-6-30-16,-13-1 28 15,-8-2-28-15,-23 3-13 16,-15 6 30-16,-20 5-22 16,-10 9 13-16,-14 8 10 15,0 3-30-15,0 6 21 0,0 0-31 16,0 0-13-1,0 0 7-15,-14 26 10 0,-17 17-4 16,0 9 0 0,18 2 12-16,6 0-13 0,7 1 1 15,0-4 0-15,0-8-13 16,0-6 2 0,7-8-2-16,0-12-2 0,-7-6-17 15,0-8 32-15,0-3-15 16,0 0-29-16,0 0 23 15,-21 0 14-15,-10 0 7 16,-7 0 0-16,4 0-46 0,10 0 29 16,3 0-2-16,21-5 19 15,0 1-17-15,0-1 17 16,0-10-23-16,45-2 23 16,13-8 0-16,8-4 2 15,-5-2-2-15,-2-3 0 16,-8-4 7-16,-6-5 2 15,0 0-2-15,-18-2 23 16,-3 5-24-16,-10 11 29 16,-14 9-9-16,0 12 6 15,0 8 6-15,0 0-33 16,0 0-2-16,0 0-3 16,0 22-7-16,0 21 5 15,-7 3 2-15,7 5 0 16,0-3-3-16,0-1 3 0,31-4 0 15,-3-12 0-15,-4-2-12 16,-10-9 6-16,-8-9 1 16,-6-2-7-16,0-3 10 15,0-6-49-15,0 0 9 16,-13 0 42-16,-32 0 4 16,0-18 18-16,1 1-22 15,6 0 0-15,-7 6 2 16,18 2 3-16,9 3-5 15,12 6 0-15,6 0-8 0,0 0-3 16,0 0-16 0,30 0 27-16,8 0 10 0,7 0-2 15,7-8-8 1,-1-1 2-16,-6-5 5 0,6-3-2 16,-6 0-1-16,-17-6 1 15,9-4 26-15,-12 2-15 16,-19-3 32-16,1-1-18 15,-7 3-24-15,0 3 31 16,0 6-28-16,0 11-4 16,0 4 11-16,0 2-6 15,0 0-11-15,0 8 1 16,-7 27-4-16,7 10-8 16,0 7 12-16,0-7 0 15,0-6 0-15,0-3 8 0,21-8-8 16,10-8 0-1,-4-11-1-15,4-6-12 0,-7-3 13 16,4 0 0-16,10-17 6 16,-7-20 6-16,3-5-12 15,-10 1 0-15,4-5 6 16,-11 3-4-16,-10 8-2 16,0 16 0-16,-7 7-1 15,0 9 10-15,0 3-16 16,0 0 7-16,7 26-10 15,-7 17 3-15,6 0 7 16,12-1 0-16,-12-4-6 16,8-10 17-16,0-7-11 15,-4-7 0-15,4-12 0 0,-7 2-13 16,0-4 12-16,17 0 1 16,-10-12-4-16,10-17 14 15,-4-2-7-15,1-4-3 16,-4 4 11-16,-3 3-12 15,-7 8 1-15,0 8 0 16,-7 9-4-16,0 3 7 16,10 0-7-16,-3 3-2 15,0 23-2-15,6 2-1 16,-6 1 9-16,11-6 0 16,-5-6-3-16,-6-9 11 15,0-4-8-15,0-4 0 16,3 0 1-16,-10 0-8 0,14 0 8 15,7-14-1-15,3-12 4 16,3-4 9-16,-10 5-13 16,4 0 0-16,3 4 5 15,-17 8-11-15,0 3 6 16,0 8 0-16,0 2-5 16,10 0-10-16,-3 0 15 15,-1 20 0-15,11 0 0 16,-10-6-15-16,0-5 14 15,3-7-12-15,-10-2 9 0,0 0-17 16,13 0 21 0,-2 0 0-16,-5-5 4 0,18-12-1 15,-17 2-3-15,7 1 0 16,10 2-1-16,0 1 8 16,-4-1-7-16,4 1 0 15,0 2 1-15,-3 7-10 16,2 2 9-16,-2 0 0 15,3 0-5-15,-7 0 11 16,-10 0-6-16,0 0 0 16,-14-3 4-16,6 3-2 15,-6-3 4-15,0-3-6 16,0 0 36-16,0-2-35 16,0 0 29-16,0 2-8 15,0 3-21-15,0 3 26 0,0 0-27 16,0 9-10-1,0 33 9-15,0 15-2 0,0 12 3 16,-6 2 0-16,-1-2 4 16,0-3-6-16,7-3 2 15,0-9 0-15,0-8 0 16,0-14 11-16,0-13-11 16,0-9 0-16,0-10 2 15,0 0 8-15,0 0 11 16,0-18 33-16,0-25-14 15,0-17-28-15,0-6-12 16,7-8 0-16,6-6 4 0,5-4-9 16,-5-4 5-1,1 5 0-15,3 8-6 0,-10 24 4 16,7 23 2-16,-7 17 0 16,17 11-16-16,3 0 9 15,11 11-21-15,0 22 17 16,0 11 11-16,-18 2-45 15,-6-3 27-15,-14-3-7 16,0-9-29-16,0-8 29 16,0 0-40-16,-27-6 7 15,-4-3 27-15,10-5-15 16,4-7 45-16,10 1-30 16,7-3 31-16,0 0 2 15,31-19-2-15,27-21 0 16,18-14-3-16,-4-7 6 0,4-2 6 15,-18-2-2-15,-6-1-3 16,-7 3 32-16,-14 6-18 16,-4 11 24-16,-10 18 3 15,-10 10-17-15,-7 13 28 16,0 5-21-16,0 0-33 16,0 0-4-16,-7 37-20 15,-10 23 22-15,3 8 6 16,7 7 7-16,7-4-12 15,0-5-1-15,0-12-16 16,0-5 6-16,0-9-80 16,7-11-33-16,7-9-17 0,-7-7-131 15,-7-13-120 1</inkml:trace>
  <inkml:trace contextRef="#ctx0" brushRef="#br0" timeOffset="2671">3535 483 212 0,'0'0'242'15,"0"0"-110"-15,0 0-1 16,0 0-18-16,0 0-26 16,0 0-14-16,-66-91-53 15,104 91-9-15,41 0-4 16,18 0-6-16,16 0 13 16,-17 0-10-16,-13 0-4 15,-11 0 10-15,-20 0-8 16,-21 0 19-16,-11 0-10 0,-13 0-2 15,3 0 28-15,-10 0-34 16,0 11 11-16,0 10 3 16,0 9 16-16,-10 8 26 15,3 5-40-15,-7 0-7 16,8-3 15-16,-1-2-22 16,7-7-5-16,0-6 1 15,0-7 12-15,0-4-17 16,0-5 4-16,0-7-10 15,0-2 7-15,0 0-88 16,0 0-37-16,0-28-66 0,0-16-204 16</inkml:trace>
  <inkml:trace contextRef="#ctx0" brushRef="#br0" timeOffset="2827">4219 103 545 0,'0'0'128'16,"0"0"-5"-16,0 0 10 15,0 0-47-15,0 0-5 16,0 0-52-16,0-103-22 16,0 135-12-16,0 11 5 15,0 8-118-15,0 1-169 16</inkml:trace>
  <inkml:trace contextRef="#ctx0" brushRef="#br0" timeOffset="3539">4649 498 659 0,'0'0'170'0,"0"0"-47"16,0 0 41-16,0 0-26 16,0 0-64-16,0 0-8 15,-17-109-48-15,-4 107-1 16,7 2-6-16,-17 0-9 15,11 14-2-15,-4 29 0 16,10 5 7-16,14 1-14 16,0-5 7-16,0-11 0 0,0-10-10 15,0-8 4-15,20-13 6 16,4-2 0-16,-3 0 1 16,3-17 11-16,-10-12-11 15,0 2-1-15,-14-12 8 16,0 2 6-16,0-3-13 15,0 3 10-15,0 2-4 16,-21 10 18-16,-3 8-25 16,3 11 0-16,-3 6 0 15,-3 12 3-15,-18 33-3 16,14 13 0-16,11 5 7 16,13-4-15-16,7-7 8 15,7-13 0-15,37-10-7 0,8-11 15 16,13-12-8-16,4-6 0 15,10 0 7-15,-3-21 2 16,-11-1-9-16,-7-7 0 16,-13 6-1-16,-14 3 16 15,-17 3-15-15,3 5 0 16,-17 11 2-16,0 1-12 16,0 0 10-16,0 0-10 15,7 15 3-15,0 9 7 16,0-1 0-16,6-3 0 15,5-4 1-15,-12-4-6 16,8-3 5-16,10-9 0 16,-3 0 8-16,24 0 1 0,-1-9-8 15,8-14-1-15,-1 0 8 16,-13 3-10-16,0 6 2 16,-10 8 0-16,3 6-7 15,-11 0 0-15,4 0 7 16,-10 29 0-16,3 2-17 15,-17 9-20-15,0 1-143 16,0-4-116-16,-31-3-288 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18:47.199"/>
    </inkml:context>
    <inkml:brush xml:id="br0">
      <inkml:brushProperty name="width" value="0.05" units="cm"/>
      <inkml:brushProperty name="height" value="0.05" units="cm"/>
      <inkml:brushProperty name="color" value="#ED1C24"/>
      <inkml:brushProperty name="fitToCurve" value="1"/>
    </inkml:brush>
  </inkml:definitions>
  <inkml:trace contextRef="#ctx0" brushRef="#br0">0 408 696 0,'0'0'222'15,"0"0"-90"-15,0 0 25 16,0 0-26-16,0 0-31 16,0 0-68-16,0-62-25 15,0 106-14-15,0 14 8 16,0 15-1-16,0-11 2 16,0-2 13-16,14-6-15 15,-7-7 0-15,0-13 0 0,-7-15-1 16,0-10 1-1,0-9 0-15,0 0 10 0,10 0-6 16,-3-23 23-16,0-22 28 16,0-24-49-16,23-17 5 15,-2-5-11-15,17-10 0 16,-14 10 3-16,-4 20 8 16,-10 25-7-16,-10 23-4 15,-7 17 3-15,0 6-16 16,7 0 13-16,7 29-16 15,10 34 15-15,14 20 1 16,-11 0 0-16,4-3 0 16,-3-20 0-16,9-12-8 15,-6-13 8-15,-3-16 0 0,-4-10-1 16,-3-9 12-16,10 0-7 16,6-28-1-16,1-24 1 15,7-16 14-15,-18-12-16 16,4-12 5-16,-17 0 7 15,-7 3-7-15,-7 21 4 16,0 17-11 0,-14 22 0-1,1 17-12-15,-5 10 9 0,11 2-4 0,-6 26-30 16,6 33-58-16,-10 30 0 16,17 9-117-16,0-1-69 15,0-5-87-15</inkml:trace>
  <inkml:trace contextRef="#ctx0" brushRef="#br0" timeOffset="305">918 649 544 0,'0'0'174'0,"0"0"7"0,0 0-67 16,0 0 22-16,0 0-29 16,0 0-42-16,0-43-43 15,0 47-22-15,0 23-7 16,0 5-3-16,24-1 20 15,11-7-6-15,-4-10-4 16,13-8 2-16,-6-6 12 16,-4 0-13-16,4-6 26 0,-7-23 20 15,-10-5-20-15,-21-6 23 16,0-1-18-16,0 2-19 16,-14 5-3-16,-17 10-8 15,4 10-3-15,9 5 1 16,12 9-35-16,6 0-79 15,-7 18-164-15,7 19 35 16,0 3-237-16</inkml:trace>
  <inkml:trace contextRef="#ctx0" brushRef="#br0" timeOffset="445">1496 651 186 0,'0'0'583'0,"0"0"-401"0,0 0-29 16,0 0 7-1,0 0-89-15,0 0-44 0,31-85-27 16,-31 85-16-16,7 0-190 16,-1 20-165-16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18:51.720"/>
    </inkml:context>
    <inkml:brush xml:id="br0">
      <inkml:brushProperty name="width" value="0.05" units="cm"/>
      <inkml:brushProperty name="height" value="0.05" units="cm"/>
      <inkml:brushProperty name="color" value="#ED1C24"/>
      <inkml:brushProperty name="fitToCurve" value="1"/>
    </inkml:brush>
  </inkml:definitions>
  <inkml:trace contextRef="#ctx0" brushRef="#br0">0 395 851 0,'0'0'157'0,"0"0"-4"16,0 0 52-16,0 0-115 15,0 0-40-15,0 0-50 16,0 54 2-16,0 8 28 15,0 8-22-15,0 1 9 16,0-2 2-16,0-7-18 16,0-9 16-16,0-20-17 15,0-9 0-15,0-17-1 0,0-3 9 16,0-4-8-16,0 0 21 16,0-20 12-16,0-23 33 15,0-16-66-15,0-11 3 16,7-10 0-16,-1-11 3 15,1-10-6-15,11-1 0 16,-12 2 6-16,8 10-10 16,0 22 4-16,10 23 0 15,-10 22-12-15,10 17-2 16,10 6-10-16,11 0-23 16,6 23-10-16,-6 20-24 15,-21 15-96-15,-24 4-130 16,0 7-80-16</inkml:trace>
  <inkml:trace contextRef="#ctx0" brushRef="#br0" timeOffset="325">96 615 239 0,'0'0'353'16,"0"0"-226"-16,0 0 38 15,0 0-40-15,0 0-19 16,0 0-73-16,168-68 13 15,-137 48 6-15,7-1-29 16,-10 8 13-16,-4 1-8 16,-17 6 11-16,-7 3 21 0,0 1-40 15,0 2 9-15,0 0-14 16,0 0-5-16,0 0-16 16,0 20 6-16,13 20 0 15,-2 11-15-15,-4 0 22 16,0-5-7-16,-1-5 0 15,-6-7 11-15,7-9-14 16,0-2 3-16,10-8 0 16,-10-4-10-16,7-5-12 15,-7-3-103-15,-7-3-150 16,0 0-173-16</inkml:trace>
  <inkml:trace contextRef="#ctx0" brushRef="#br0" timeOffset="665">333 490 462 0,'0'0'198'0,"0"0"-47"15,0 0-31-15,0 0-22 16,0 0 5-16,0 0-61 16,0-42-22-16,0 42-3 15,0 0-17-15,14 16 0 16,0 7-1-16,10-6 7 15,-4 0-3-15,-9-8-3 16,-4-4 0-16,0-5-5 0,6 0 20 16,11 0-11-1,11-16 28-15,16-16-8 0,-20 0 23 16,-7-5-23-16,-17 3-13 16,-7 1 10-16,0 3-14 15,-17 7-8-15,-17 8 1 16,-4 13-43-16,0 2-32 15,7 6-71-15,10 34-50 16,8 5-86-16</inkml:trace>
  <inkml:trace contextRef="#ctx0" brushRef="#br0" timeOffset="918">660 524 588 0,'0'0'224'0,"0"0"-78"16,0 0 26-16,0 0-52 15,0 0-45-15,0 0-75 16,-7 6 0-16,14 43 6 16,14 2 6-16,9 3-12 15,-2-9 0-15,3-4 7 16,7-4-8-16,-11-11 1 15,11-4-6-15,-14-4-23 0,-3-9-219 16,-21-9-140-16</inkml:trace>
  <inkml:trace contextRef="#ctx0" brushRef="#br0" timeOffset="1129">890 449 638 0,'0'0'170'0,"0"0"-67"16,0 0-31-16,0 0-45 16,0 0 34-16,0 0 6 15,-185 175-33-15,161-135-9 16,10-3-7-16,7-5-3 16,7 2-15-16,0-3 0 15,0-5-11-15,21-9-111 0,30-14-149 16,8-3-107-16</inkml:trace>
  <inkml:trace contextRef="#ctx0" brushRef="#br0" timeOffset="2022">1066 613 459 0,'0'0'189'16,"0"0"-65"-16,0 0 25 15,0 0-41-15,0 0-56 16,0 0 0-16,7-9 9 15,10 6-44-15,3-3 10 16,18 1-24-16,0-6-2 16,14-4 17-16,-15 1-13 0,-9-4 0 15,-4-3 35-15,-17 0-10 16,-7-5 24-16,0-5-32 16,0-1-13-16,-24 6 25 15,-11 7-34-15,4 9 4 16,-6 10 1-16,-1 0 5 15,10 18-12-15,-3 31 2 16,11 10 0-16,-4 10-11 16,17-6 11-16,7-6 0 15,0-9-1-15,0-10 13 16,7-9-13-16,24-15 1 16,6-8 0-16,8-6-2 0,0 0 6 15,13-13-4 1,8-17 6-16,2-8 7 0,-2-1-12 15,-8-1-1-15,1 2 4 16,-4 7-8-16,-28 14 4 16,-3 8 0-16,-3 9-4 15,-7 0 2-15,3 14-1 16,-3 21 3-16,-8 2-2 16,-6 0-10-16,0 0 12 15,0-11 0-15,0-9-1 16,0-8 9-16,7-7-10 15,-7-2 2-15,0 0 0 16,0 0 14-16,0-8-14 16,0-20 0-16,0-5-2 0,0 3 14 15,0-2-12-15,-7 9 0 16,-6 9 1-16,-1 6-13 16,-10 8 12-16,3 0-3 15,-17 22-4-15,1 21 8 16,-1 6-1-16,17-1 0 15,-3-2 0-15,24-9-13 16,0-8 13-16,45-15 0 16,23-14-5-16,-2 0 12 15,16-12-5-15,-9-25-2 16,-5-11 1-16,-9-10 14 16,-15-10-15-16,-13-15 27 15,-17-6 17-15,-14-5-33 0,0-1 19 16,-14 16-22-1,-23 18-2-15,6 25 10 0,10 18-15 16,4 18-1-16,-11 12 0 16,-3 48-5-16,-6 37 3 15,2 17 2-15,11 4 0 16,24-10-6-16,0-20 9 16,52-21-3-16,51-19 0 15,24-20 1-15,21-13-9 16,-14-15-28-16,-31 0-84 15,-44-3-123-15,-59-26-278 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18:48.376"/>
    </inkml:context>
    <inkml:brush xml:id="br0">
      <inkml:brushProperty name="width" value="0.05" units="cm"/>
      <inkml:brushProperty name="height" value="0.05" units="cm"/>
      <inkml:brushProperty name="color" value="#ED1C24"/>
      <inkml:brushProperty name="fitToCurve" value="1"/>
    </inkml:brush>
  </inkml:definitions>
  <inkml:trace contextRef="#ctx0" brushRef="#br0">82 385 624 0,'0'0'251'16,"0"0"-81"-16,0 0-28 0,0 0 23 15,0 0-93-15,0 0-29 16,-68-74-3-16,68 74-40 16,-7 32 0-16,7 10-3 15,0 7 10-15,0-9-11 16,7-9 4-16,24-11 0 15,0-9-6-15,-4-8 8 16,4-3-2-16,7 0 4 16,-11-14 1-16,4-19 11 15,-10-8-13-15,-11-5 1 16,-3-3 9-16,-7 4-5 16,0 2-3-16,-17 8 11 0,-28 13-13 15,11 4 4 1,-4 13-7-16,-7 5 0 0,14 2-10 15,4 41 6-15,20 12 4 16,7 8 0-16,7-3 2 16,44-11-10-16,15-15 8 15,16-14 0-15,-9-17-5 16,2-3 16-16,-9-9-11 16,-5-23 0-16,-2-7 8 15,-14-5 2-15,-18-4-9 16,-10-9-1-16,-10 6 26 15,-7-4-24-15,0 9 25 16,-24 12-16-16,-3 11-4 16,2 12 11-16,19 11-18 0,-8 0-4 15,7 49-2-15,0 22 4 16,-3 20 2-16,3 4 0 16,7-1 3-16,0-5-8 15,0 7 5-15,0 7 0 16,0 6-4-16,0 3 7 15,0-15-8-15,45-22-2 16,-8-27-9-16,15-28 5 16,6-20 11-16,18-11 0 15,13-44 15-15,1-19-9 16,-11-9 5-16,-34 0-7 16,-28 3 3-16,-17 11-3 15,-31 15-4-15,-58 11-3 16,-15 20-4-16,-6 17-34 15,21 6-47-15,13 21-146 0,32 13-150 16,30-3-315-16</inkml:trace>
  <inkml:trace contextRef="#ctx0" brushRef="#br0" timeOffset="557">1513 403 637 0,'0'0'209'0,"0"0"-83"16,0 0-10-16,0 0 24 0,0 0-5 15,0 0-104 1,0-75-16-16,0 103-15 0,0 21 0 15,0 14-4-15,0 0 7 16,0-6-3-16,0-10 1 16,0-14 10-16,0-8-9 15,0-10-2-15,0-9 2 16,7-6-4-16,-7 0 9 16,13 0-1-16,12-29 41 15,12-20-23-15,-2-13 0 16,16-10-16-16,-13 1-1 15,7 1-4-15,-7 17-3 16,-18 18 0-16,-9 15-4 16,-11 15-12-16,0 5-45 0,0 14-114 15,0 32-71 1,-24 17 120-16,10 5-132 0,7-5-67 16</inkml:trace>
  <inkml:trace contextRef="#ctx0" brushRef="#br0" timeOffset="1464">1846 642 352 0,'0'0'210'16,"0"0"-91"-16,0 0 21 16,0 0-20-16,0 0-22 15,73-157-35-15,-63 128 24 16,-3 4-33-16,0-1 2 16,-7 3-4-16,0 0-35 15,0 7 24-15,0 8-18 0,0 7-17 16,0 1 7-16,0 0-13 15,-7 0-11-15,-17 20 8 16,-4 14 4-16,4 6-1 16,17-3 0-16,7 3 1 15,0-2-10-15,0-7 9 16,7-9 0-16,17-7-5 16,4-12 13-16,3-3-10 15,6 0 2-15,-2-14 0 16,3-12 9-16,-1-3-5 15,1-2-4-15,-10 2 0 16,3 4 11-16,-17 10-12 0,-8 9 1 16,5 4 0-1,-4 2-10-15,6 0-4 0,-6 23 14 16,17 13-6-16,-17 4 8 16,14-2-4-16,-11-6 2 15,4-12 0-15,0-10-10 16,-8-4 10-16,1-6 0 15,11 0-3-15,9-2 7 16,11-32-4-16,7-15 0 16,-8-8 2-16,-9-9 5 15,-4-12 0-15,-17-1-7 16,0-2 23-16,-7 10-22 16,0 22 26-16,0 17-16 15,0 22 12-15,0 6 10 16,0 4-33-16,0 0-3 0,-7 32-7 15,-7 31 3 1,-3 23 2-16,10 2 5 0,7-2-16 16,0-11 3-16,7-21-87 15,17-17-58-15,-3-14-26 16,-4-18 21-16,-10-5 25 16,-7 0 39-16,0-5 4 15,0-21 32-15,0 0 17 16,-24-2 46-16,-4 2 40 15,4 6 15-15,-3 6 33 16,2 5 13-16,25 3 3 16,-6 4-9-16,6 2-36 0,0-3-9 15,0 3-13-15,0 0-37 16,0-6 12-16,37-5-6 16,8 2-1-16,0 3 16 15,-18 6-15-15,-3 0-5 16,-3 0-1-16,-4 9 8 15,4 14-3-15,-14 5-4 16,-7 4 0-16,7-1 9 16,-7-3-3-16,10 2-6 15,-3-8-1-15,0-1 7 16,0-7-11-16,-7-6 4 16,0-1-11-16,0-7-73 15,0 0-106-15,0 0-31 0,0-29-258 16</inkml:trace>
  <inkml:trace contextRef="#ctx0" brushRef="#br0" timeOffset="1759">2692 136 383 0,'0'0'210'16,"0"0"-91"-16,0 0-7 15,0 0-29-15,0 0-29 16,0 0-34-16,-62-29 11 15,62 29-30-15,0 0 0 16,0 0 2-16,18 0 4 0,2 0 7 16,4 0-5-16,-17 0-9 15,-7-5 25-15,7-9-13 16,0-3-2-16,-7-6 16 16,7 0-20-16,-7 8 0 15,0 7-6-15,0 6-3 16,0 2-1-16,0 14-53 15,-21 31-58-15,-3 24-9 16,10 8-196-16</inkml:trace>
  <inkml:trace contextRef="#ctx0" brushRef="#br0" timeOffset="2473">2950 431 489 0,'0'0'208'0,"0"0"-99"0,0 0 11 0,0 0-9 16,0 0-43-16,0 0 3 15,-21-88-50-15,4 104-15 16,4 28-9-16,-1 7 10 16,-3 0-3-16,10-5-4 15,7-9 3-15,0-3-8 16,0-11 5-16,0-3 0 15,24-8-4-15,3-10 14 16,11-2-10-16,14 0 12 16,-1-19-10-16,1-13 35 0,-1-8 0 15,-6-3 6 1,-14-6-2-16,0-2-35 0,-17-1 23 16,-7 10-6-16,-7 5-19 15,0 13 29-15,0 11-20 16,-7 8-3-16,0 5-10 15,0 0-3-15,-3 18 0 16,3 20 2-16,0 8 1 16,7-9-7-16,0-6 7 15,14-5 0-15,10-9-2 16,-11-8 1-16,5-7-2 16,-11-2 3-16,6 0 0 15,8 0 4-15,3-20-2 0,7-14-2 16,-10 3 6-1,-15 2 4-15,1 3-10 0,-7 13 2 16,0 0 4-16,0 11 23 16,0 2-27-16,0 0 0 15,0 0-2-15,0 0-13 16,0 2 13-16,18 36-24 16,-5 8 24-16,8 8-12 15,3 0 12-15,-10-5-3 16,10-6-3-16,-4-6-2 15,-6-9 8-15,10-8 0 16,-17-5 1-16,-7-7-8 0,0-2 7 16,0-6 0-1,0 0-5-15,0 0 2 0,-45 0-7 16,-6 0 9-16,-8 0 2 16,22 0-2-16,16-4-91 15,11-3-51-15,10-11-37 16,37-13-152-16</inkml:trace>
  <inkml:trace contextRef="#ctx0" brushRef="#br0" timeOffset="2943">3958 465 667 0,'0'0'224'16,"0"0"-132"-16,0 0 51 0,0 0-31 15,0 0-76-15,0 0-18 16,6-9-18-16,25 9-2 16,7 0-2-16,7-5 8 15,6-4 7-15,-13 1-11 16,-10-4 2-16,3 4 4 16,-18-3-3-16,-6-1-3 15,-7 0 10-15,0-6 0 16,0 0 14-16,-7-8 3 15,-30-1-18-15,-15 5 9 16,-6 2-14-16,13 5-2 16,14 7 13-16,17 2-7 0,14 6-1 15,0 0-7-15,0 0-5 16,14 3 1-16,31 26 0 16,17 2 4-16,-4-5 1 15,0 1 13-15,-13-3-13 16,0-4-1-16,-7 0 1 15,-11 0-9-15,-3-2 8 16,-10-4 0-16,-14 0-1 16,0 3 4-16,0 3-10 15,-14 3 6-15,-30 0-31 16,-1 0-101-16,0-6-144 16,31-11-269-16</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18:57.506"/>
    </inkml:context>
    <inkml:brush xml:id="br0">
      <inkml:brushProperty name="width" value="0.05" units="cm"/>
      <inkml:brushProperty name="height" value="0.05" units="cm"/>
      <inkml:brushProperty name="color" value="#ED1C24"/>
      <inkml:brushProperty name="fitToCurve" value="1"/>
    </inkml:brush>
  </inkml:definitions>
  <inkml:trace contextRef="#ctx0" brushRef="#br0">454 27 481 0,'0'0'190'0,"0"0"-56"15,0 0-9-15,0 0-16 16,0 0 0-16,0 0-30 16,-141-63-79-16,90 101 18 15,-8 21 12-15,-6 18-23 16,3 10 10-16,28-2-16 15,3 7-1-15,24-7 0 16,7-2 4-16,0-8-10 16,27-15 6-16,28-21 0 15,-3-13-7-15,6-17 12 16,1-9-5-16,10 0 10 16,-4-6-7-16,-13-23 17 15,6-5-13-15,-20-5-1 0,6-5 20 16,-6 1-25-1,-17 6 6-15,-4 9 3 0,-3 14-2 47,-7 8-2-47,-7 6-6 0,0 0-5 0,7 0 1 0,17 0-19 0,-4 11 21 16,11 12-8-16,-3-3 14 16,-4-5-5-16,-10-7 1 15,-8-5 0-15,-6-3 2 16,0 0 3-16,0 0-2 15,0 0 19-15,0 0-19 16,0 0 15-16,0-20-18 0,0 6 0 16,-6-1 3-1,-8 6 2-15,0 4-5 0,-3 5 7 16,-11 0-7-16,-9 0 0 16,-8 14 0-16,-7 20 8 15,1 9-21-15,13 1 12 16,14-2 1-16,24-1 0 15,0-7-21-15,24-5 19 16,34-10-12-16,11-4 14 16,-10-13-8-16,-8-2 8 15,-6 0 0-15,-18-26 9 16,-3-11-4-16,-10-9 6 16,-14-11-3-16,0-3-4 15,0 0 21-15,-38 6-23 16,-3 9 21-16,3 11-5 0,-6 10-14 15,13 13 12-15,3 7-16 16,11 4-14-16,-11 0 11 16,-9 35-4-16,-1 14 7 15,24 8 0-15,-3 0 8 16,17-3-11-16,0-5 3 16,31-3-3-16,13-15-4 15,15-11-3-15,3-11 10 16,-4-9-5-16,1 0 14 15,-15 0-11-15,15-14 2 16,-8-15 0-16,-6-5 2 16,0-6 2-16,-7 5-4 0,-18 4 2 15,4 8 7-15,-17 10-7 16,0 6-2-16,-7 7 1 16,0 0-10-16,7 0-4 15,10 17 10-15,-10 14-2 16,14 7 10-16,-14-4-7 15,10 0 2-15,-3-8 0 16,-1-3-5-16,-2-3 5 16,-5-8 0-16,1-4-1 15,0-5-3-15,0-3-2 16,-7 0 1-16,24 0-5 16,-3-5 5-16,10-24 10 15,3-3-4-15,-3-5 1 16,0-6 7-16,-17 9-8 15,6 2-1-15,-9 15 0 0,-11 14-2 16,0 3 2-16,0 0-1 16,0 0 0-16,13 6-26 15,-6 22 22-15,7 13 1 16,3-8 4-16,4-1-2 16,3-6 8-16,-3-6-6 15,10-6 0-15,-11-5 4 16,4-6-6-16,-10-3 2 15,0 0 0-15,3 0 4 16,10-14 2-16,-2-15-2 0,2 0-4 16,-3-5 5-1,4 0-3-15,-11 2-2 0,3 3 0 16,-2 7-3-16,-11 8 9 16,-1 8-6-16,1 2 0 15,0 4-12-15,7 0 11 16,10 0-9-16,-10 7 10 15,10 10-7-15,-10 0 9 16,-1 6-2-16,4 5 0 16,-10 1 1-16,0 2-8 15,-7-5 7-15,7-5 0 16,-7-11-3-16,7-5 7 16,0-5-4-16,-7 0 0 15,0 0 3-15,0 0 10 16,10 0-9-16,-3-1-1 0,7-25 4 15,0-6 0-15,3 2-7 16,-3-5 0-16,6 0 5 16,-3 1-8-16,4-1 3 15,3 13 0-15,-17 8-3 16,7 8 5-16,-14 6-2 16,0 0 0-16,7 0-23 15,17 14 22-15,-4 14-5 16,11 7 6-16,-10-3-4 15,3-4 10-15,3-8-7 0,-3-4 1 16,-10-1 0 0,10-4-5-16,-10-4 6 0,-7-5-1 15,0-2 0-15,10 0 7 16,-3 0-7-16,6 0 0 16,4-14 3-16,-3-12 6 15,3-2-9-15,-17-3 0 16,0-7 2-16,-7 1 9 15,0-3-11-15,0 5 0 16,0 7 4-16,0 8-4 16,-14 15 0-16,7 1 0 15,-3 4-1-15,3 0-2 16,0 29-5-16,7 11 5 16,-7 15 3-16,7-4-4 15,0-3 4-15,14-7 0 0,17-10-1 16,14-11 1-16,-18-8-5 15,11-7 5-15,0-5 0 16,7 0-1-16,-8-5 1 16,15-25 0-16,-7-3 4 15,-8-2 1-15,-2 4-5 16,-11 2 0-16,-3 9 5 16,-4 9-11-16,-17 5 6 15,7 6 0-15,0 0 0 16,6 0-16-16,4 12 16 15,-3 8 0-15,-7-1-2 16,0-2-4-16,7-8 6 16,-14-3 0-16,0-6-4 15,0 0 17-15,0 0-13 0,0 0 10 16,0-15-8-16,0-10 3 16,0-4-5-16,-14 7 0 15,0 2 0-15,0 5 11 16,4 9-11-16,3 6 0 15,-6 0-5-15,6 0 0 16,-17 26-22-16,10 17 27 16,-7 12-2-16,21-7 11 15,0-2-12-15,7-9 3 16,38-12-4-16,-11-7-5 16,18-12 9-16,-8-6 0 15,8 0 1-15,3-15 4 16,-10-16 0-16,-4-15 0 0,-3-3-2 15,0-10 5-15,-7-8-1 16,-11 2-6-16,4-6 16 16,-24-1-10-16,0 9 8 15,0 14-12-15,0 20 1 16,0 19 21-16,0 10-25 16,0 0 0-16,-10 16-1 15,3 33-13-15,-7 22 13 16,1 7 1-16,2 4 0 15,11-4-5-15,0-10 5 16,0-10 0-16,11-18-7 16,9-14-42-16,4-12-7 0,-10-12-100 15,0-2 11 1,-7 0 9-16,0-19-32 0,-7-15 29 16,0-7-10-16,0 4-32 15,-21-3 115-15,0 8 66 16,-3 10 127-16,4 8 40 15,9 5-42-15,11 3-1 16,0 6-5-16,0 0-64 16,0 0-19-16,0 0-34 15,0 0-2-15,11 0-2 16,33 0 2-16,15-8 8 16,-1-4 17-16,1 0-22 15,-15 2 26-15,1-2-11 0,-7 2-13 16,-18 6 21-16,-2 1-25 15,-11 0-1-15,-7 3 1 16,6 0 2 0,8 0-3-16,3 20 0 0,-3 17 0 15,-7 6 13-15,0 3-5 16,0-4-8-16,10-4 0 16,-3-13 8-16,-7-7-11 15,10-7 3-15,-17-9-6 16,7-2-2-16,-7 0-53 15,0 0-23-15,0-22-90 16,0-12-110-16,0-9-134 0</inkml:trace>
  <inkml:trace contextRef="#ctx0" brushRef="#br0" timeOffset="304">3955 213 249 0,'0'0'214'16,"0"0"-101"-16,0 0 10 15,0 0 12-15,0 0-52 16,0 0-32-16,0 0-51 16,-38-39-5-16,38 43 4 15,0 14-2-15,13-7 3 16,12-3 0-16,-12-5 11 16,11-3-6-16,-10 0 2 0,7 0 12 15,-4-3 51 1,-3-16-22-16,-7-3-25 0,-7-2-10 15,0 7-7-15,0 2-12 16,-7 10 6-16,-7 2-22 16,-3 3-17-16,10 0-78 15,7 23 55-15,0 14 10 16,0 6-136-16,17-3-150 16</inkml:trace>
  <inkml:trace contextRef="#ctx0" brushRef="#br0" timeOffset="1353">4487 470 526 0,'0'0'170'0,"0"0"-55"16,0 0 13-16,0 0-36 16,0 0-33-16,0 0 26 15,-103-100-36-15,79 100-29 16,-3 0-12-16,3 0 3 15,3 20-15-15,-10 14 4 16,17 6 0-16,14 1-6 16,0-1 8-16,0-9-2 15,31-5 0-15,14-9-4 16,-4-6 1-16,14-7 3 16,-20-4 0-16,9 0 16 15,-6-9-12-15,-17-17 3 0,-4-5 9 16,-3-7-13-1,-14-2 50-15,0-6-37 0,0 4-13 16,0 5 29-16,-21 7-30 16,-3 12 3-16,-3 5 6 15,2 11-5-15,-5 2-12 16,-5 0 4-16,4 22-3 16,0 19 0-16,18 4 4 15,13 4 1-15,0-3 0 16,13-1 5-16,32-11-13 15,0-5 8-15,-1-12 0 16,-6-11 3-16,0-6 5 0,7 0-7 16,-7 0-1-16,-4-11 3 15,4-12 3-15,-7 0-6 16,-11 3 0-16,-6 6 6 16,-4 4 0-16,-10 8-6 15,0 2 0-15,0 0 1 16,0 0-8-16,7 0-4 15,7 6 3-15,0 11 1 16,3 3 8-16,-10 0-1 16,0-3 0-16,6-3 3 15,-6-5-9-15,-7-3 6 16,11-1-1-16,-11-5-3 16,0 0-12-16,13 0 16 15,1-5-1-15,10-18 4 16,4-3 1-16,-4 1-4 0,-10 2 0 15,10 5-1-15,-18 7 9 16,-6 8-8-16,14 3 0 16,0 0-19-16,3 0 19 15,4 8-13-15,-7 13 11 16,3 0-7-16,-3-3 9 16,10 3 0-16,-11-10 0 15,18-2 4-15,-10-6-5 16,0-3 6-16,9 0-5 15,1-9 11-15,-3-17-6 16,-4 0 1-16,-10-3-6 16,-7 1 1-16,-7 0 11 0,0-1-12 15,0 3 0-15,0 8 16 16,-14 8-10-16,0 7-7 16,4 3 1-16,10 0-18 15,-7 3 4-15,7 25 4 16,0 7 10-16,0 2-1 15,0 0-4-15,17-6 5 16,11 1 0-16,-4-6-6 16,-17-9-2-16,6 0 5 15,-6-6 3-15,-7-2-1 16,0-3-13-16,0-1 2 16,0 1-36-16,-14 0-50 15,-30 0 67-15,-15-3-150 0,1-3-66 16,6 0-419-16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8:18.266"/>
    </inkml:context>
    <inkml:brush xml:id="br0">
      <inkml:brushProperty name="width" value="0.05" units="cm"/>
      <inkml:brushProperty name="height" value="0.05" units="cm"/>
      <inkml:brushProperty name="color" value="#3165BB"/>
      <inkml:brushProperty name="fitToCurve" value="1"/>
    </inkml:brush>
  </inkml:definitions>
  <inkml:trace contextRef="#ctx0" brushRef="#br0">238 229 62 0,'0'0'327'16,"0"0"-195"-16,0 0 14 15,0 0-38-15,0 0-5 16,0 0-14-16,-17-81-10 16,10 75-6-16,7 4 11 15,-7 2-32-15,7 0-9 16,0 0-25-16,0 0-16 15,-7 0-1-15,-7 14-1 16,-10 18 0-16,-7 11 12 16,10-1-6-16,1-1-5 15,3-3-1-15,17-5 5 16,0-7-7-16,0-9 2 0,0-3 0 16,17 0 5-16,24-8 2 15,21-6-7-15,-4 0 1 16,18 0-1-16,-11-13-4 15,-6-5-57-15,-21-2-44 16,-38-6-60-16,0 3-110 16,-14-3-246-16</inkml:trace>
  <inkml:trace contextRef="#ctx0" brushRef="#br0" timeOffset="87">238 229 397 0</inkml:trace>
  <inkml:trace contextRef="#ctx0" brushRef="#br0" timeOffset="177">238 229 397 0,'-148'-189'129'0,"148"175"-69"0,20-1-2 0,18 6-56 16,14 7 9-16,-1 2-11 0,-13 0-8 15,-10 0-10-15,-4 20-54 16,-24 5-48-16,0-7-252 16</inkml:trace>
  <inkml:trace contextRef="#ctx0" brushRef="#br0" timeOffset="244">238 229 124 0</inkml:trace>
  <inkml:trace contextRef="#ctx0" brushRef="#br0" timeOffset="299">238 229 124 0,'-238'63'209'0,"290"-63"-74"0,13 0-38 15,32 0-11-15,16-6-66 0,18-3-20 16,-11 3-11-16,-24 3-494 16</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18:59.429"/>
    </inkml:context>
    <inkml:brush xml:id="br0">
      <inkml:brushProperty name="width" value="0.05" units="cm"/>
      <inkml:brushProperty name="height" value="0.05" units="cm"/>
      <inkml:brushProperty name="color" value="#ED1C24"/>
      <inkml:brushProperty name="fitToCurve" value="1"/>
    </inkml:brush>
  </inkml:definitions>
  <inkml:trace contextRef="#ctx0" brushRef="#br0">49 49 761 0,'0'0'148'15,"0"0"-22"-15,0 0 20 16,0 0-15-16,0 0-39 15,0 0-63-15,0-46-28 16,-10 72-2 0,3 25 10-16,-7 18-9 0,0 2 2 15,14 4 8-15,0-1-10 16,0-7 0-16,0-8 2 16,0-16-5-16,0-18 3 15,0-13 0-15,0-9 0 16,0-3 9-16,0 0-2 0,0-6 0 15,0-26 3-15,14-8-3 16,7-3-7-16,3 6 0 16,-4 9-1-16,-3 10 7 15,4 10-12-15,10 8 4 16,7 0-10-16,13 0 6 16,8 23-8-16,-21 8 14 15,-4 1-5-15,-3 2 1 16,-17-2-3-16,-4-4 5 15,-10-2-8-15,0-6 9 16,-38 0-23-16,-24-6-19 16,-10-5-45-16,-3-3-70 0,16-6-25 15,32 0-108-15,27-6-264 16</inkml:trace>
  <inkml:trace contextRef="#ctx0" brushRef="#br0" timeOffset="266">506 88 572 0,'0'0'166'16,"0"0"-62"-16,0 0 32 15,0 0-36-15,0 0-40 16,0 0 18-16,38-88-21 16,-38 88-27-16,0 0-30 15,0 23-3-15,0 28 3 0,7 21 11 16,-7 14-10-16,0 5 25 15,0 1-25-15,-7-4 1 16,-14-5-2-16,4-5 9 16,-3-10-8-16,-11-5-1 15,17-9-11-15,0-6-3 16,4-7-167-16,10-15-24 16,0-12-78-16,0-14-123 15</inkml:trace>
  <inkml:trace contextRef="#ctx0" brushRef="#br0" timeOffset="769">654 641 369 0,'0'0'203'15,"0"0"-67"-15,0 0 15 0,0 0-44 16,0 0-30-16,0 0 10 16,0-95-45-16,0 95 24 15,0 0-66-15,0 0-2 16,0 20-4-16,0 6 1 15,0 4 5-15,0 0 0 16,0-4 6-16,24-6-11 16,4-6 5-16,9-8 0 15,1-6-10-15,7 0 16 16,-7 0-6-16,-18 0 2 16,4-3 5-16,-3-12 0 15,-14 1-5-15,10-6 0 16,-10 4 1-16,-7-5 0 0,0 7-3 15,0 3 2-15,0 4 8 16,0 7-18-16,0 0 8 16,0 0-19-16,0 7 7 15,7 11 5-15,7 6 7 16,-7-6 0-16,17-4 7 16,3-8-7-16,4-4 0 15,7-2 0-15,0 0 10 16,-4-8-6-16,-3-18 3 15,-10 0 16-15,3-3 0 16,-24-2 46-16,0 3-34 16,0-1-29-16,-45 3-6 15,0 6-4-15,-6 9-5 0,6 11-56 16,0 0-121-16,25 0-137 16,13 0-440-16</inkml:trace>
  <inkml:trace contextRef="#ctx0" brushRef="#br0" timeOffset="2328">1706 118 681 0,'0'0'184'16,"0"0"-28"-16,0 0-45 15,0 0 7-15,0 0-51 16,0 0 16-16,-7-87-24 16,7 87-48-16,0 0-11 15,0 18-4-15,0 31 4 16,0 19-3-16,0 9 9 15,0 9 0-15,0 0-6 16,0-3 0-16,7-6-2 0,3-11 8 16,4-15-6-1,-7-14 0-15,7-17 3 0,-4-12-13 16,-3-8 4-16,-7 0 1 16,14-20-6-16,-7-22-5 15,-7-7 1-15,0 0 9 16,0 10-11-16,-28-1 13 15,-17 8-10-15,8 3 14 16,-1 13-3-16,17 4 7 16,11 9-6-16,3 3 2 15,7 0-15-15,0 0 14 16,0 6-23-16,0 19 24 16,24 4-5-16,21-6 12 15,6-7-7-15,8-7 0 16,-1-9 5-16,11 0 10 0,-11 0-13 15,1-22-1-15,-7-13 21 16,-8-6-21-16,-6-9 27 16,-17 1-2-16,-11-5-9 15,-10 0 20-15,0 2-32 16,0 4-2-16,-24 17 16 16,10 13-14-16,-3 10 19 15,17 8-17-15,-7 0-6 16,0 26-2-16,0 27-17 15,7 19 18-15,0 8 0 16,0-3 6-16,0-3-6 16,0-10 0-16,7-13 4 0,17-8-4 15,-17-17 0 1,7-12 0-16,-14-8-9 0,7-6 4 16,-7 0 2-16,17 0 1 15,11-3-9-15,9-20 8 16,1-2 3-16,-10 1 0 15,-4 10 0-15,-11 8-2 16,12 6-1-16,-12 0-11 16,8 0-11-16,10 3 23 15,-10 14-11-15,9 1 13 16,1 2-3-16,-10-3 6 16,17-5-3-16,-7-7 0 15,3-5 3-15,-3 0 3 0,0 0-1 16,-3-14-5-1,-11-12 6-15,-3-6 1 0,-8-5-7 16,-6-6 0-16,0 3 5 16,0 0-5-16,-13 9 1 15,-11 11-1-15,10 8 0 16,0 10-1-16,4 2 1 16,-4 5-13-16,0 35 12 15,0 11-9-15,14-2 10 16,0-3 0-16,0-6-3 15,35-8 10-15,10-7-7 16,13-7 0-16,-3-10 3 16,-3-5 0-16,-8-3-1 15,1 0-2-15,-11 0 3 0,-3-5 7 16,-10-13-8-16,10-2-2 16,-17 0 6-16,10 3-6 15,-17 3 2-15,-7 8-2 16,6 6 1-16,-6 0 1 15,7 0-4-15,0 0-4 16,4 14-6-16,2 12 2 16,1 0 10-16,3-1 0 15,-10-2-2-15,0-8 13 16,7-4-11-16,0-5 0 16,10-6 0-16,-4 0 5 0,18 0-2 15,-7 0-3 1,7-17 5-16,-4-9 4 0,-3 3-9 15,0-3 0-15,-10 4 4 16,3 4-8-16,-4 7 4 16,-13 5 0-16,-7 6-1 15,0 0-1-15,0 0 1 16,7 0-8-16,17 3 5 16,4 14-4-16,-4 0 8 15,3-5 0-15,-3-7-3 16,-10-2 13-16,10 0-10 15,-10-3 0-15,10 0 4 16,4 0 5-16,9-10-6 16,8-5-3-16,-7-6 1 0,-4 4 8 15,-3 3-9 1,0 5 0-16,-10 3 3 0,-7 6-13 16,10 0 10-16,-11 0-1 15,11 0-6-15,-3 15-3 16,3 5 8-16,-3 2 2 15,-7 2-36-15,3-2-119 16,-10 1-152-16,-7-9-223 16</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19:03.684"/>
    </inkml:context>
    <inkml:brush xml:id="br0">
      <inkml:brushProperty name="width" value="0.05" units="cm"/>
      <inkml:brushProperty name="height" value="0.05" units="cm"/>
      <inkml:brushProperty name="color" value="#ED1C24"/>
      <inkml:brushProperty name="fitToCurve" value="1"/>
    </inkml:brush>
  </inkml:definitions>
  <inkml:trace contextRef="#ctx0" brushRef="#br0">23 537 225 0,'0'0'281'0,"0"0"-167"0,0 0 10 15,0 0-5-15,0 0 1 16,0 0 4-16,0 0-37 16,-24 17 18-16,24-17-23 15,0-14-32-15,0-17-16 16,17-7-34-16,10 1 0 15,4-8 13-15,7-7-7 16,7-5-5-16,13 0-1 16,1 11 0-16,-15 15-8 15,-13 16 1-15,-17 12 7 16,7 3-3-16,-4 0 3 16,10 18-4-16,11 10 4 15,-14 3 0-15,-3-6-3 0,-7-1 5 16,-7-13-2-16,-7-5 0 15,10-3 7-15,-10-3-5 16,0 0-2-16,0 0 1 16,0 0 14-16,0 0-12 15,-24-6 1-15,3-11 0 16,-10 5 3-16,0 2-8 16,4 0 1-16,3 8 0 15,10 2-7-15,-7 0-8 16,-3 0 9-16,-13 17-7 15,2 20 26-15,-3 12-24 16,14 5 11-16,24 6 0 0,0-8-6 16,0-4-2-1,45-9 4-15,17-10-1 0,-4-12-12 16,1-5 13 0,6-12-3-16,-3 0 7 0,3-12 10 15,-13-13-8-15,-1-6 11 16,-6-3-7-16,0-4-5 15,-14 1 17-15,7 3-17 16,-18 8 1-16,-6 9 2 16,3 9-3-16,-17 8-1 15,7 0 0-15,0 0-14 16,14 0 13-16,3 14 0 0,-11 0 1 16,11 0-5-1,-3-2 9-15,-14-7-4 0,0 1 0 16,3-6 3-16,-10 0-3 15,0 0 2-15,0 0-2 16,0 0 17-16,0 0-12 16,0 0 10-16,0-23-15 15,-10 1 4-15,-4 2-5 16,-17 6 1-16,11 2-3 16,-18 6 1-16,10 6-10 15,-3 0 12-15,0 3-1 16,-3 26 2-16,10 5-9 15,3 9 8-15,21-1 0 16,0 1-7-16,0-1 8 31,21-7-7-31,17-3 6 0,-1-12-7 0,8-11 3 0,-10-6 0 16,-4-3 4-16,-1 0 10 16,-2-15-9-16,-4-11 12 15,-3-4-10-15,-8 2 0 16,-2-2 4-16,-4 7-2 15,-1 8-5-15,-6 7 4 16,0 5 2-16,0 3-2 16,0 0-4-16,0 0-14 15,0 0 13-15,0 23-20 16,0 5 21-16,7 10-1 16,24-7 6-16,-3-2-5 15,16-7 0-15,-6-10 0 16,7-4 0-16,-14-8 0 0,3 0 0 15,4 0 11-15,-7-20-10 16,7-5 5-16,-17-7-4 16,10 1 2-16,-18-1-2 15,1 4 0-15,-7 5-2 16,3 9 0-16,-3 8 8 16,-7 6-13-16,0 0 5 15,7 0-15-15,7 6 12 16,10 16-9-16,3 7 12 15,-3-3 0-15,-3-3 5 16,3-6-5-16,-10-6 0 0,0-5 0 16,-14-6-3-1,10 0 7-15,-10 0-4 0,7 0 0 16,7-2 4-16,6-24-4 16,11-6 3-16,-7 7-2 15,-10 5 6-15,-7 2-7 16,0 13 0-16,0 5-2 15,-1 0-3-15,12 0 0 16,9 0 0-16,-3 23 3 16,4 2-8-16,-4 4 10 15,7 5-4-15,-4 0-2 16,18-5-153-16,0-4-141 0,6-4-148 16</inkml:trace>
  <inkml:trace contextRef="#ctx0" brushRef="#br0" timeOffset="2589">2646 637 570 0,'0'0'248'15,"0"0"-136"-15,0 0 12 16,0 0-18-16,0 0-32 15,0 0-21-15,-24-108-33 0,55 84-2 16,0-7 15 0,-3-3-33-16,16-3 9 0,1-6 2 15,13 5-10-15,-6 4 6 16,-7 9-7-16,-1 10 3 16,-13 12-10-16,0 3 4 15,-3 0-9-15,3 20 10 16,-11 21-14-16,-13 1 16 15,4 4 0-15,-11-12 1 16,0-10-2-16,0-14 2 16,0-4-1-16,0-3 3 15,0-3 2-15,0 0 9 16,0 0 4-16,-25-19-16 16,5-10 9-16,-18 0-9 15,0-2-2-15,11 2 1 0,-11 4 6 16,0 4-8-16,7 10 1 15,10 8 0-15,15 3-2 16,-12 0-21-16,5 14 2 16,-8 20 21-16,4 15 0 15,10-3 2-15,0 3-2 16,7-4 0-16,0-5-5 16,7-8 5-16,31-13 0 15,6-7 0-15,15-9 5 16,10-3-4-16,3-5 8 15,-7-30-7-15,4-5 12 16,-4-6-10-16,-13-5-2 16,-7 0 10-16,-14-4-12 15,-18 1 25-15,-13-1-6 0,0-2-3 16,0 0 14-16,-7 6-27 16,-24 17 2-16,11 14 16 15,13 14-15-15,0 6 21 16,7 0-27-16,0 0-22 15,-7 37 18-15,-3 23-6 16,10 14 10-16,-7 3 0 16,7 1 11-16,0-7-13 15,0-6 2-15,17-10 0 16,11-21-5-16,3-8 4 0,-11-11 1 16,-3-10-1-1,4-5-10-15,0 0 9 16,10 0 0-16,13-29 2 0,-6-5 11 15,14-3-10-15,-14 2-1 16,-4 7 0-16,-3-1 11 16,-7 13-17-16,-3 10 6 15,-8 6 0-15,5 0-5 16,-5 0-11-16,8 0 10 16,3 22 6-16,-10 7-3 15,10 5 1-15,3-5 2 16,4-3 0-16,0-4-6 15,-3-10 11-15,-4-6-5 0,3-6 3 16,4 0 0 0,7 0 8-16,-3-20-11 0,2-6 4 15,8-8 0-15,-14-3-4 16,7 2 0-16,-11 4 1 16,4 8 10-16,-10 9-13 15,3 8 2-15,-10 6-10 16,6 0 6-16,-2 6-9 15,2 16 10-15,-3 4-2 16,-3 6 3-16,-7-3-3 16,7-5 5-16,-4-9 0 15,-10-6-3-15,7-7 3 16,0-2 0-16,-7 0 8 16,0 0-4-16,0 0 14 15,0-8-14-15,-7-15 2 0,-17-2-8 16,3 2 5-16,-3 3-3 15,4 8 0-15,-11 4-2 16,10 5 0-16,-10 3-11 16,0 0 1-16,-3 9 2 15,3 22 13-15,10 7-3 16,-3 4 0-16,24 1 1 16,0-9-3-16,7-5 2 15,24-9 0-15,0-12-5 16,3-5 7-16,11-3-2 15,-7 0 10-15,6-14-8 16,-6-15 12-16,0-2-11 0,-10-7-3 16,-4-1 23-16,-4 1-22 15,-13 10 17-15,0 8-5 16,-7 11-11-16,0 7 14 16,0 2-16-16,0 0-5 15,0 0 2-15,0 5-23 16,17 21 25-16,-3 6-8 15,0 4 18-15,10-4-8 16,3-4-1-16,11-8 0 16,0-2 3-16,0-7 3 15,-11-7-1-15,-3-3-5 16,-17-1 5-16,7 0 3 16,3 0-8-16,11-22 3 0,3-7 16 15,6-5-13-15,-16 5 2 16,-7 7-8-16,-4 10 7 15,-3 10-9-15,-7 2 2 16,7 0-8-16,0 0 3 16,6 19-17-16,12 10 22 15,-5 0 0-15,-3-4 2 16,-3-6-3-16,-7-4 1 16,7-6 0-16,-4-4 0 15,-10-5 4-15,7 0-4 16,-7 0 2-16,0 0 2 15,14 0 8-15,6-19-11 16,18-10-1-16,0-8 0 16,0 11 8-16,-11 6-8 0,-3 11 0 15,-10 7 0-15,3 2-10 16,4 0-1-16,0 0 8 16,10 6-2-16,-1 8-4 15,-2 3 9-15,3-5 0 16,0-1 2-16,3-2-5 15,4-7 3-15,0-2 0 16,7 0 4-16,-8 0 4 16,-2-14-8-16,-4-12 0 15,0-5 0-15,-11-1 6 16,-6-5-5-16,-4 3-1 16,-10-1 0-16,0 7 6 15,0 8-11-15,-24 9 5 16,-13 2-23-16,-8 9 23 15,10 0-18-15,-2 0 18 0,-1 17-2 16,31 18-4-16,0 2 6 16,7 0 0-16,0-3 0 15,14-6-6-15,17-8 6 16,3-8 0-16,4-6-3 16,-21-3 9-16,-3-3-6 15,-14 0 0-15,0 0 0 16,0 0 14-16,0 0-13 15,0 0 1-15,0 0 6 16,0 0 0-16,0 3-16 0,0 11 7 16,0 15-23-1,0 15 24-15,0 23 1 0,0 7 1 16,0 9-2-16,0 11 7 16,0 10-7-16,0 10 0 15,0 0 6-15,27 6-9 16,-9-5 3-16,-5-12 0 15,-13-21-4-15,0-22 13 16,0-25-14-16,0-21 5 16,-13-14 0-16,-25 0 6 15,-7-23 2-15,-7-31-1 16,-6-21-6-16,20-22 4 0,7-11-10 16,11-1-2-1,-11 15-15-15,10 13 7 0,4 24-11 16,10 9-1-16,7 11 25 15,0-3-17 1,62-3 3-16,17-3 5 0,24-5 4 16,24-6-4-16,-6-3 8 15,-4-4 3-15,-28 1-2 16,-13 6 12-16,-18 3-10 16,-20 5 0-16,-17 15 2 15,-21 5 15-15,0 9-2 16,0 6 18-16,0 3-6 15,-14 5-23-15,-10 3 4 16,-4 3-8-16,-10 0-1 16,7 0-10-16,4 9 11 0,3 20 0 15,10 13-4-15,7 4 4 16,7 0 0-16,0-3 0 16,35-9 0-16,33-8-6 15,29-12 6-15,6-11 0 16,7-3 2-16,3 0 10 15,-23-15-12-15,-25-7 0 16,-20-4-3-16,-38 0-8 16,-7 1-161-16,-31 5-447 15</inkml:trace>
  <inkml:trace contextRef="#ctx0" brushRef="#br0" timeOffset="3608">7412 468 230 0,'0'0'270'15,"0"0"-150"-15,0 0-19 16,0 0 20-16,0 0-41 15,0 0-29-15,0 0-4 16,0-14-22-16,0 14 4 16,0 0-29-16,0 0 6 15,0 0-12-15,0 0-1 16,0 0 7-16,0 0-2 16,0 0 7-16,0 0-6 15,0 0 1-15,0 0 0 16,0 0 14-16,0 0-14 15,0 0 16-15,0 0 10 16,7 0-17-16,-7 0 13 0,0 0-21 16,0 0-1-1,0-2-32-15,0 2-393 0</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19:29.954"/>
    </inkml:context>
    <inkml:brush xml:id="br0">
      <inkml:brushProperty name="width" value="0.05" units="cm"/>
      <inkml:brushProperty name="height" value="0.05" units="cm"/>
      <inkml:brushProperty name="color" value="#ED1C24"/>
      <inkml:brushProperty name="fitToCurve" value="1"/>
    </inkml:brush>
  </inkml:definitions>
  <inkml:trace contextRef="#ctx0" brushRef="#br0">10381 731 538 0,'0'0'179'0,"0"0"-87"0,0 0-11 16,0 0-22-16,-14-172 16 15,-16 135-44-15,2 2 3 16,-10 1 9-16,-13-3-29 15,6-3 17-15,-7 3-14 16,-10-3-1-16,-3 3 17 16,0-3-33-16,-11 5 14 15,-13 3 0-15,-1 3-8 16,1 7 13-16,-7 1-19 16,10 2 1-16,-4 5 5 0,1-1 3 15,0 7-9 1,-1 2 3-16,1 6 7 0,-14 0-8 15,-1 0-2-15,-30 4 0 16,0 21-5-16,-20 12 12 16,6 9-7-16,7 11 0 15,13 11 11-15,18 10-10 16,21 4-1-16,7 8 0 16,16 1 1-16,1 6 3 15,-4 9-4-15,4 11 1 16,-4 6 11-16,-3 8-6 15,3 4-6-15,4-9 0 16,6 0-1-16,-3-5 7 0,11 0-6 16,6 8 0-1,-7 3 10-15,1 14-8 0,-8 2-2 16,-6 21 0-16,-11 8 11 16,-13 12 0-16,0 2-7 15,-8 1 2-15,18 2 1 16,4 0 5-16,-8 4-12 15,18 8 0-15,-18-3 28 16,1 5-18-16,10 1 11 16,6-3 1-16,11-3-19 15,4-3 18-15,6-2-16 16,0-4-3-16,11-5 8 16,3-10-3-16,0-7-7 15,17-15 0-15,7-8 6 0,0-3-4 16,7 3-2-16,-6 8 1 15,-12 17 15 1,-2 18-13-16,-18 14 15 0,0 11-13 16,4 0-2-16,-11-2 14 15,7-7-12-15,0-19-3 16,7-6 4-16,4-12-3 16,3 1 4-16,3-3-5 15,14-3-1-15,-10 5 3 16,3 9-4-16,1 13 0 15,-4-3 4-15,-11 2 0 16,4-9-4-16,17-12 0 16,-7-13 0-16,14-18 5 0,0-23-5 15,0-20 0-15,0-17-1 16,14-8 4-16,10-7-4 16,-3-3 1-16,10 5 0 15,-4-1-2-15,11 3 6 16,0 3-4-16,-7-1 0 15,3 9 2-15,4-1 0 16,-7 10-2-16,21 3 0 16,-15 5-1-16,8 0 1 15,-11-3 0-15,-3-5 0 16,0-6 2-16,4-6-1 16,-4 0-1-16,0 6 0 15,13 3 0-15,-16 5 0 0,16-2 0 16,1 0-1-1,14-6 2-15,9 5-1 0,-2-11 0 16,9-5 1-16,-2-4-3 16,2-5 3-16,-3-5-1 15,11-4 1-15,-7 6 0 16,3-6 0-16,3 1-1 16,8-10 4-16,6-2-4 15,14-11 0-15,10-6 0 16,4-7 0-16,3-10 1 15,7-3 0-15,-10-6-1 16,-10 0 0-16,-4 0-1 16,3 0 1-16,-10-15 0 15,7-10 3-15,0-1-2 0,4-4-1 16,-11 3 0-16,7-5 0 16,-7 2 2-16,4-3-2 15,-11 2 1-15,0-1-3 16,1-7 4-16,-1 1 1 15,7-7-3-15,-7-13 2 16,7-5 0-16,-6 1-2 16,-1-16 0-16,7 1 1 15,-14-6 2-15,-13 1-2 16,-17-2 2-16,-15 4-3 16,-6-5 0-16,-17-1 0 0,3-6 0 15,-4-2 0 1,11-9 2-16,-3-10-3 0,3-17 1 15,7-1 0-15,-4-1 0 16,4 15 0-16,-7 3 0 16,-11 6-1-16,11-2 1 15,-17 4-1-15,3-5 1 16,-3 3 0-16,0-10 2 16,3-10-2-16,4-4 0 15,-1-5 0-15,4-1 1 16,-10 6-2-16,-7 11 1 15,-7 4 0-15,0 4-4 0,0-6 4 16,0-2 0 0,0-2-3-16,0-2 6 0,17 5-3 15,-3-9 0-15,17 1 0 16,-4-2-4-16,-3 2 7 16,-3 11-3-16,-14 4 0 15,-7 8 0-15,0-4 0 16,0 4 0-16,-21-7 2 15,-3 4-8-15,4 2 10 16,-4-6-4-16,17 1 0 16,0-15-2-16,7-8 2 15,0-6 0-15,14 0 2 16,16 8-8-16,1 9 8 16,-10 3-2-16,-4 3 0 15,4-6 7-15,-14 2-10 0,7 2 3 16,-14-1 0-16,0 0-3 15,0-4 3-15,0-2 0 16,0 1-1-16,0 5 8 16,0 0-8-16,0 8 1 15,0 9 0-15,0 0-7 16,0 1 8-16,0 7-1 16,0-2 0-16,0 11 6 15,0 3-9-15,-7 0 3 16,-7 6 0-16,7 0-3 15,7 3 3-15,0 0 0 16,0-1-3-16,0 6 11 16,0-2-7-16,0-3-1 15,0-6 0-15,0-8-7 0,0-7 7 16,7-6 0-16,7-4 0 16,-7-4 9-16,3 1-10 15,-3 4 1-15,-7 7 0 16,13-3-10-16,-6 1 12 15,11-10-2-15,-5-3 0 16,8-2 6-16,-4-7-11 16,4 7 5-16,-14 6 0 15,-7 2-8-15,0 7 8 16,-14-8 0-16,-31 2-5 16,14-1 4-16,4 3 0 0,20 6 1 15,7 6-4 1,0 4-9-16,0 7 13 0,0 3 0 15,0 11-8-15,0 9 15 16,0 6-12-16,-10 1 5 16,-18 2 0-16,4 0-15 15,-4-4 15-15,4 4 0 16,11-4-1-16,-11 3 7 16,10 1-7-16,7-3 1 15,-7-6 0-15,7-15-7 16,-3-8 7-16,-4-9 0 15,0-3-4-15,-3 15 8 16,-10 9-12-16,-18 13 8 16,7 12-13-16,-13 3 2 15,6 7 3-15,-7 4-7 0,1 6 11 16,20 8-41-16,17 13-16 16,0 2-92-16,-17 8-173 15,-13-8-483-15</inkml:trace>
  <inkml:trace contextRef="#ctx0" brushRef="#br0" timeOffset="1004">1019 2960 686 0,'0'0'215'15,"0"0"-58"-15,0 0-40 16,0 0 22-16,0 0-52 15,0 0-33-15,0 0-7 16,0-77-47-16,0 106 0 16,-21 34 0-16,-10 19 27 0,-14 10 18 15,1 0-25-15,9-7-18 16,-3-7 12-16,7-16-14 16,18-18 0-16,13-18-1 15,0-13 11-15,0-10-12 16,0-3 2-16,0 0 0 15,0 0 25-15,0-24-15 16,13-29 35-16,25-24-39 16,7-29 5-16,0-28-7 15,6-24-4-15,8-16 0 0,-15 5-4 16,8 24 6 0,-7 33-2-16,-14 38 0 0,-11 39 8 15,-20 24-17-15,24 11 9 16,-3 34-18-16,-4 38 12 15,4 25-1-15,-14 14 7 16,-1 15 0-16,12 0 7 16,2-9-12-16,11-12 5 15,14-24-14-15,0-21 14 16,-1-11-69-16,-16-15-21 16,-4-8-48-16,-24-12-141 15,0-8-23-15,-10-6-94 16</inkml:trace>
  <inkml:trace contextRef="#ctx0" brushRef="#br0" timeOffset="1792">582 3158 369 0,'0'0'245'0,"0"0"-67"16,0 0-69-16,0 0-2 15,0 0-39-15,0 0-17 16,282-90 35-16,-134 54-33 15,10-7 6-15,-3-5-8 16,-14-1-38-16,-31 5 31 16,-21 8-30-16,-44 15 4 15,-25 11 27-15,-9 0-34 16,-5 10 20-16,-6-2-16 0,0 2-7 16,0 0 2-1,0 0-10-15,0 0 0 0,14 0-8 16,17 12 2-16,14 27 6 15,6 19-3-15,1 5 12 16,0 0-14-16,-8-4 5 16,8-7 0-16,-25-7 1 15,4-10 2-15,-7-9-3 16,-17-6 0-16,-7-9 7 16,0-5-17-16,0-3 4 15,-17 0 3-15,-35-3-7 16,-20 0 20-16,14-6-8 15,13-25-2-15,21-13 8 16,17-4-12-16,7-12 4 0,14-6 0 16,55-2-2-16,10 2 4 15,3 6-2 1,-16 20 0-16,-11 16 2 0,-21 13-7 16,4 5 5-16,0 5 0 15,-1 1 0-15,-2 0 3 16,-4 0-3-16,14 36 0 15,-8 12 6-15,-9 13-10 16,10 4 4-16,-7-2 0 16,-11-12-4-16,4-5 11 15,-10-11-7-15,-7-8 0 16,-7-3 3-16,0-10-12 16,0-8 9-16,0-4 0 0,0-2-12 15,-14 0 24-15,-17 0-11 16,4 0 2-16,3-4 8 15,10-23 2-15,0-9-13 16,4-16 0-16,10-22-2 16,17-21 12-16,41-8-10 15,25 3 0-15,6 17 7 16,8 20-13-16,-1 18 6 16,-10 11 0-16,-10 16-9 15,-18 12 6-15,-6 6-30 16,-21 9-48-16,-25 34-96 15,-6 20-6-15,0 8-68 0,-6 9-175 16</inkml:trace>
  <inkml:trace contextRef="#ctx0" brushRef="#br0" timeOffset="2761">3429 2949 574 0,'0'0'231'16,"0"0"-80"-16,0 0-5 15,31-183-8-15,-31 137-29 16,0 9-35-16,0 5-38 16,-17 12 4-16,-18 15-31 15,-10 5 1-15,1 0-10 16,-1 3 0-16,7 29 1 16,7 10-10-16,11 15 9 0,-4 13 0 15,17 1 0-15,7-3 11 16,0-11-14-16,0-15 3 15,31-16 0-15,0-11 6 16,-4-15 2-16,4 0 2 16,-3-12 11-16,-4-28 13 15,3-5 13-15,-10-4-20 16,-3-5-16-16,-14 3 15 16,0 8-14-16,0 9-9 15,0 13-3-15,0 12 10 16,0 9-11-16,0 0 1 15,0 0-13-15,0 30 10 16,0 19-10-16,0 10 13 0,7 1 0 16,17-9 9-16,4-8-11 15,3-14 2-15,6-9 0 16,15-15-9-16,-7-5 16 16,13 0-7-16,1-20 0 15,2-11 7-15,-19-6 0 16,-5-12-7-16,-6-2 0 15,-10-10-3-15,-4 4 16 16,-17 12-13-16,0 13 0 16,0 21 8-16,0 8-24 15,0 3 14-15,0 0-10 16,0 37 9-16,0 15-3 16,0 13 6-16,14-4 0 0,38-13 7 15,6-17-19-15,18-11 12 16,-11-11 0-16,4-9-8 15,-18 0 21-15,1-11-13 16,-14-26 0-16,-11-7 6 16,-3-7-1-16,-3-7-5 15,-21 2 0-15,0 8 18 16,0 7-12-16,0 15-1 16,-21 12-5-16,14 11 10 15,-3 3-28-15,-10 11 17 16,-11 52 1-16,3 35-1 15,-3 25 12-15,31 15-11 16,0 4 0-16,0 10 3 0,14 4-3 16,24 2 0-16,0-4 0 15,-8-10-5-15,-9-18 15 16,-7-18-10-16,-7-19 0 16,-7-26 3-16,0-21-12 15,0-16 9-15,-42-11 0 16,-40-15-1-16,-7 0 9 15,-8-4-3-15,-6-33-5 16,14-14 4-16,20-21 0 16,41-19-4-16,28-26 0 15,7-18 0-15,76-13-12 16,20 10 12-16,0 21-22 0,-20 35-39 16,-25 30 4-16,-27 26-83 15,-31 12-118-15,0 11-249 16</inkml:trace>
  <inkml:trace contextRef="#ctx0" brushRef="#br0" timeOffset="15554">107 5202 308 0,'0'0'347'15,"0"0"-198"-15,0 0 3 16,0 0 4-16,0 0-21 15,0 0-25-15,0 0-38 16,-37-117-17-16,37 114 2 16,0 0-32-16,0 3 0 15,0 0-6-15,0 0-17 16,0 0 18-16,0-3-20 0,0 3 0 16,0 0 1-16,0 0 4 15,0 0-10-15,0 0-18 16,0 0-58-16,0 0-25 15,0 0-113-15,0 3-65 16,0 0-83-16</inkml:trace>
  <inkml:trace contextRef="#ctx0" brushRef="#br0" timeOffset="16534">1517 4401 515 0,'0'0'202'15,"0"0"-47"-15,0 0-36 16,0 0 12-16,0 0-14 16,0 0-52-16,-24-113 14 0,17 101-10 15,0 3-36-15,0 6 17 16,1 3-24-16,6 0-2 15,-7 0-20-15,-17 6-4 16,-4 28-1-16,-10 12-6 16,7 3 14-16,24-6-8 15,7-9 1-15,0-4 0 16,21-9-5-16,24-4 1 16,-1-11 4-16,1-6 0 15,-7 0 4-15,-7 0 3 16,-4-11-6-16,-3-18-1 15,-17-11 9-15,0-6-4 0,-7-3 0 16,0-2-4 0,0 3 4-16,-31 11-1 0,4 11 0 15,-11 11-1-15,-7 13-3 16,-6 2 4-16,-1 0-7 16,-6 28 3-16,6 12 0 15,28 9-5-15,24 2 5 16,0 1-2-16,24 2-5 15,55-5-4-15,17-16 10 16,25-15 0-16,-4-18 1 16,-4 0-6-16,-17-14 8 15,-16-21-2-15,-19-8 4 16,-26-5 1-16,9-12 1 16,-19 0 7-16,-12-1-8 15,-13 4 21-15,0 15-10 0,0 10 1 16,-20 15 8-16,2 11-23 15,12 6 16-15,-8 0-18 16,-10 50-9-16,3 32 9 16,-17 35 0-16,1 23 0 15,16 15-1-15,-10 17 7 16,17 13-6-16,-10 3 0 16,10-1-2-16,7-28-2 15,7-38-12-15,0-46-6 16,21-36 6-16,17-30 5 15,7-9 11-15,6-9 2 16,18-43 0-16,-11-16 12 0,1-18-14 16,-21-8 11-16,-25-6 2 15,-13 6-12-15,0 10 8 16,-44 22-9-16,-35 13 0 16,-11 21-8-16,1 14-2 15,6 14-26-15,11 0-56 16,10 45-106-16,28 17-102 15,3 13-144-15</inkml:trace>
  <inkml:trace contextRef="#ctx0" brushRef="#br0" timeOffset="18634">49 6528 715 0,'0'0'193'0,"0"0"-99"15,0 0 69-15,0 0-14 0,0-145-70 16,0 130-17 0,0 9 2-16,0 6-7 0,0 0-16 15,0 0-38-15,0 0 2 16,0 29-10-16,-7 23 3 16,0 19 2-16,-10 9 5 15,3 12 0-15,14 4-5 16,0 8 0-16,0-10 2 15,0-11-2-15,0-23 3 16,14-23-3-16,17-17 0 16,7-11 3-16,0-9-10 15,20 0 9-15,-6-12-2 16,6-16 10-16,-13-1-9 0,-7 1-1 16,-18-1 5-1,-13-3-1-15,10-2 2 0,-17 3-6 16,0 3 0-16,0 10 0 15,0 10 5-15,0 8-5 16,0 0 0-16,0 0-7 16,0 0 6-16,0 2-14 15,0 24 15-15,0 11-6 16,0-3 9-16,0-4-3 16,14-12 0-16,0-3 1 15,3-4-11-15,4-8 10 16,3-3-4-16,-4 0 0 0,4 0 1 15,4 0 3 1,-4-10-2-16,3-10 4 16,-3 3-3-16,-10-1 1 0,10-2 0 15,-3 3-2-15,-7 1 7 16,10 3-5-16,-17 8 0 16,-7 5-1-16,7 0-7 15,-1 0 6-15,12 5-2 16,-5 18-4-16,-6 2 4 15,0 4 4-15,0-4 0 16,3-4 5-16,-10-4-14 16,0-8 6-16,7-3-23 15,-7-6 0-15,0 0 2 16,7 0 24-16,7-20 0 16,0-20 0-16,10-3-1 0,7 9 1 15,-25 5 0-15,8 17 1 16,-7 6-1-16,0 6-2 15,17 0 1-15,-3 0-11 16,16 6 9-16,-6 12 0 16,-3 1 3-16,-4-2-4 15,3-5 7-15,4-3-6 16,-10-9 2-16,3 0-12 16,-10 0 8-16,10-9 2 15,-3-16 3-15,3-12 3 16,-4-12 1-16,-13-11 1 15,10-9 18-15,-10-5-14 0,-7 2 9 16,0 12-1-16,0 20 10 16,0 18 3-16,0 10-23 15,0 12 13-15,0 0-20 16,0 14-16-16,0 46 5 16,-17 23 11-16,-4 14 3 15,8-2 1-15,-11-4-3 16,17 0-1-16,0-5 1 15,-7-11 5-15,14-24-12 16,0-19 6-16,0-21-8 16,0-11 4-16,0 0-7 15,7-23 7-15,27-26-1 16,21-14 5-16,-3 0 3 16,-7 4-3-16,-1 10 0 15,-23 15-7-15,0 16 11 0,-4 13-10 16,-3 5 4-16,-1 0-26 15,11 0 19-15,-3 23-10 16,-4 5 10-16,-3 6 5 16,-7-2-27-16,-7 0 4 15,0 1 3-15,0-1 2 16,0 0 20-16,-14-6-2 16,14-7 1-16,0-11-4 15,0-1-30-15,38-7 13 16,7 0 18-16,-4-3 6 15,14-26-3-15,-4-5 5 16,-6-9-2-16,-10 1 22 0,-5-5 1 16,-16 6 15-16,-7-1 1 15,-7 6-11-15,0 7 1 16,0 5-10-16,0 14 5 16,-7 2-4-16,-7 4-19 15,14 4 6-15,-6 0-7 16,-8 28-8-16,-3 24 7 15,3 8 1-15,14 0 0 16,0-11-1-16,0-9 5 16,14-8-8-16,17-15 0 15,-4-9-10-15,11-8 14 16,0 0-8-16,13-7 8 16,-6-18-2-16,7-6 9 0,-1-3-7 15,1 2 0-15,-8 1 4 16,-6 8-5-16,-17 9 1 15,3 8 0-15,-17 6-4 16,7 0-9-16,-4 11 5 16,-10 21 1-16,0-1 3 15,0-2-1-15,0-7 5 16,0-10 0-16,0-9-1 16,0-3 4-16,0 0-3 15,0 0 12-15,0-15-1 16,0-11-5-16,-10-7-4 15,-11-2-2-15,-3 4 6 0,-4 9 2 16,4 7-6-16,4 15-2 16,-4 0 3-16,-4 9-10 15,-3 34 4-15,4 11 3 16,3 5-3-16,17-1 5 16,7-12-3-16,0-12 1 15,20-11-16-15,18-12 15 16,7-11-11-16,0 0 12 15,-1-3-2-15,1-28 8 16,-7-11-5-16,-4-16 12 16,4-10 9-16,-7-19 11 15,-17-7-15-15,3-9-6 16,-10 12 6-16,-7 14-16 16,0 28 10-16,0 23 3 15,0 18-8-15,0 8 10 0,0 0-17 16,0 26-14-16,0 33 11 15,0 24 3-15,0 4 5 16,0-10-5-16,0-9-3 16,34-14-1-16,21-14-35 15,4-20-12-15,23-11-3 16,4-9-32-16,3 0-22 16,-6-29 3-16,-18-11-39 15,-20-5-71-15,-21-12-475 16</inkml:trace>
  <inkml:trace contextRef="#ctx0" brushRef="#br0" timeOffset="19194">582 6571 337 0,'0'0'359'16,"0"0"-220"-16,0 0-15 16,0 0-1-16,0 0-15 15,0 0-34-15,-103-103-11 16,96 103-38-16,7 0-2 15,-7 0-23-15,-10 14-10 0,10 24 9 16,7 11 1 0,0-7 0-16,17-7 0 0,28-13 5 15,6-10 0-15,-6-9-5 16,-4-3 3-16,-10 0 17 16,-7-26-6-16,-10-3 10 15,-14-2 4-15,0-1-19 16,0 7 9-16,-38 2-18 15,-20 12-13-15,-1 11-3 16,-3 0-109-16,28 28-154 16,34 12-198-16</inkml:trace>
  <inkml:trace contextRef="#ctx0" brushRef="#br0" timeOffset="20279">4037 6371 738 0,'0'0'167'0,"0"0"0"16,0 0 24-16,0 0-67 16,0 0-58-16,0 0-24 15,0-149 6-15,-6 149-5 16,-5 0-29-16,11 0-6 15,-7 3-8-15,0 46-3 16,-13 23 1-16,-11 16 2 16,10 6 12-16,4 1-12 15,10-3 0-15,7-1-1 16,0-8 3-16,0-9-2 16,24-20 0-16,4-17 4 0,3-13-11 15,-4-17 7-15,4-7-7 16,7 0 4-16,0-7 5 15,-11-22-2-15,-3-6 2 16,-10-2 3-16,10 0-1 16,-17 3-4-16,0 11 0 15,-7 6 2-15,0 14 6 16,0 3-8-16,0 0 0 16,0 0-11-16,0 0 11 15,0 14-15-15,14 15 15 16,-7-1 0-16,-1-5 5 15,19-3-5-15,-5-6 0 0,-3-5-16 16,4-9 5-16,10 0-6 16,-10 0 17-16,10-12-2 15,-1-16 8-15,-16-4-5 16,0-2-1-16,-14 3 6 16,0 3 5-16,0 5-8 15,0 11 6-15,0 7 5 16,0 5-12-16,0 0-4 15,0 0-2-15,0 8-12 16,0 28 13-16,0 11 3 16,0-1-1-16,14-1-3 15,3-5-6-15,-17-3 3 16,7-8 1-16,-7-6-20 0,0-12 5 16,0-5 4-16,0-6-5 15,0 0 21-15,0 0 2 16,0 0 1-16,-14-3-2 15,4-5 3-15,3 2-4 16,7 0 1-16,0-6-3 16,17-8 2-16,28-7-4 15,13-14 5-15,8-2 0 16,-8-11 1-16,4-4-1 16,-11-5 3-16,1-2 2 15,-24-4 20-15,-11 4-1 16,-10 2 8-16,-7 9-6 15,0 17-12-15,0 14 15 16,0 11-15-16,0 9-7 0,0 3-7 16,0 0-3-16,0 32-7 15,0 19 7-15,0 18 6 16,0 2 4-16,0 1-7 16,0 2-2-16,0-8-6 15,0-12-76-15,0-11-18 16,0-12-100-16,0-14-66 15,0-8-75-15</inkml:trace>
  <inkml:trace contextRef="#ctx0" brushRef="#br0" timeOffset="20714">4787 6788 561 0,'0'0'199'0,"0"0"-51"16,0 0-32-16,0 0-26 15,0 0-52-15,0 0-16 16,162-125 16-16,-104 99-8 16,-6 3-2-16,-15 6-4 15,-13 5 5-15,-10 4 9 16,-7 5-6-16,-7 0-7 16,0 1 5-16,0-2-5 15,0 4 15-15,0 0-13 0,0 0-21 16,0 0-4-1,0 0-2-15,0 0-7 0,0 0 2 16,0 20-2-16,0 6 7 16,0 0 0-16,7-6 3 15,17 0-3-15,-3 3 0 16,3-3 0-16,-4 2-2 16,1 2 6-16,3-2-4 15,-17-2 0-15,-7 1 2 16,0-5-3-1,0 2 1-15,0-1 0 0,-31-3 1 16,-10-2 3-16,-21-4-8 16,-3-5-11-16,-1-3-46 15,-3 0-48-15,4 0-126 16,14 0-204-16</inkml:trace>
  <inkml:trace contextRef="#ctx0" brushRef="#br0" timeOffset="21180">3986 6423 567 0,'0'0'170'0,"0"0"-33"0,0 0 20 16,0 0-48-16,0 0-52 16,0 0-6-16,51-75-9 15,-51 73 14-15,0 2-7 16,0 0-31-16,0 0 7 16,0 0-25-16,0 0 0 15,0 7-5-15,-6 17 2 16,-5 10 3-16,11-5 5 15,0-6-2-15,0-6-3 16,31-5 0-16,0-12 3 16,7 0 8-16,-11 0-8 15,4-18 5-15,-17-13 50 16,-7-1-28-16,-7 0 24 16,0 4-36-16,0 3-14 0,0 7 0 15,-14 7-4-15,-24 11-19 16,-13 0-69-16,-25 11-197 15,-10 23-474-15</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20:23.562"/>
    </inkml:context>
    <inkml:brush xml:id="br0">
      <inkml:brushProperty name="width" value="0.05" units="cm"/>
      <inkml:brushProperty name="height" value="0.05" units="cm"/>
      <inkml:brushProperty name="color" value="#ED1C24"/>
      <inkml:brushProperty name="fitToCurve" value="1"/>
    </inkml:brush>
  </inkml:definitions>
  <inkml:trace contextRef="#ctx0" brushRef="#br0">182 377 638 0,'0'0'274'0,"0"0"-61"16,0 0-46-16,-117-163-23 0,86 121-50 15,11 4-31-15,6 15-11 16,14 6-22-16,0 12 12 15,0 5-16-15,0 0-20 16,0 0-6-16,0 0 0 16,14 25-16-16,17 18 16 15,20 11 0-15,-16 15 6 16,9 3-5-16,-6 5 2 16,0 0 1-16,0-12-4 15,-11-13 0-15,-3-21-3 16,-10-19 3-16,-7-12 0 15,0 0 5-15,-7 0-2 0,0-9 6 16,17-30-6-16,-3-22 0 16,6-13 11-16,4 8-14 15,-10 12 0-15,3 19-1 16,-10 21 4-16,-7 12-4 16,0 2 1-16,14 0-12 15,10 20 8-15,17 25-5 16,21 9 7-16,-10 6 2 15,-1 0-1-15,1-5 1 16,-7-15 0-16,-14-14-4 16,-18-18 3-16,-6-8 1 15,7 0 4-15,-7-23 3 16,3-31-5-16,4-23 9 16,-7-9-6-16,0-8-2 15,10-7 5-15,-3 7-5 0,-1 20-3 16,-6 23 0-16,-7 28 4 15,0 20-1-15,0 3-3 16,0 0-9-16,0 0 3 16,7 37-46-16,17 23-11 15,7 16 5-15,-10 6-80 16,10-3-89-16,-4 2-83 16,4-8-58-16</inkml:trace>
  <inkml:trace contextRef="#ctx0" brushRef="#br0" timeOffset="336">1265 649 207 0,'0'0'229'0,"0"0"-7"0,0 0-5 16,0 0-82-16,0 0-25 16,0 0-8-16,134-105-23 15,-113 73-14-15,3 0 10 16,-10 1-32-16,3-1 7 16,-10-2-5-16,-7-1-13 15,0 3-7-15,-7 5-8 16,-24 7-8-16,-7 6 8 15,11 8-16-15,9 6 2 16,-2 0-3-16,-11 31-12 16,10 29 12-16,-3 17 0 15,24 9 6-15,0-3-7 16,38-10 1-16,27-12 0 16,18-18-1-16,6-16 4 0,8-17-3 15,-8-10 2-15,-17 0 2 16,-3 0-5-16,-31-6 1 15,-18-10-12-15,-20-4-16 16,0-1-57-16,-13-4-103 16,6-1-134-16,7-6-214 15</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20:24.581"/>
    </inkml:context>
    <inkml:brush xml:id="br0">
      <inkml:brushProperty name="width" value="0.05" units="cm"/>
      <inkml:brushProperty name="height" value="0.05" units="cm"/>
      <inkml:brushProperty name="color" value="#ED1C24"/>
      <inkml:brushProperty name="fitToCurve" value="1"/>
    </inkml:brush>
  </inkml:definitions>
  <inkml:trace contextRef="#ctx0" brushRef="#br0">0 1167 933 0,'0'0'282'0,"0"0"-121"16,0 0-30-16,0 0-49 16,0 0-40-16,0 0 12 15,7-100-22-15,-7 94-17 16,0 6 12-16,0 0-23 0,0 0-2 16,0 0-2-16,0 29-17 15,0 17 15-15,0 17 2 16,0 5 2-16,7-5-2 15,14-1 1-15,10-17-2 16,0-15 1-16,-18-13-14 16,1-11 13-16,-7-6-6 15,-7 0 7-15,17 0 4 16,4-34-3-16,3-12 14 16,3-9-8-16,-20 7-6 15,4 2 7-15,-11 9-3 16,0 14-5-16,0 15 0 0,0 5 2 15,0 3-2 1,0 0 0-16,13 0-20 0,8 23 18 16,17 13-13-16,20 13 15 15,-3-6 0-15,11-9-10 16,-1-11 5-16,-3-14 1 16,-4-9 4-16,-6-3 7 15,-7-35-5-15,-8-7 0 16,-16 1 15-16,-7-9-11 15,-14 7 12-15,0 4-10 16,-14 1-7-16,-17 13 4 16,4 10-5-16,13 10-6 15,-3 8 6-15,17 0-34 16,-7 15-45-16,7 36-79 16,0 17 62-16,0 6-144 0,7 1-54 15,24-9-91-15</inkml:trace>
  <inkml:trace contextRef="#ctx0" brushRef="#br0" timeOffset="923">1132 1473 267 0,'0'0'445'0,"0"0"-261"15,0 0-41-15,44-163 18 16,-44 117-36-16,0 6-37 16,-7 0-19-16,-37 12-26 15,-1 4-8-15,-7 10-17 16,25 12-8-16,-4 2-10 15,0 0-3-15,17 30 3 0,1 23-9 16,6 6 9-16,7 4 0 16,0-9 0-16,27-7 2 15,18-19-4-15,-7-11 2 16,0-14 0-16,-11-3 6 16,4 0-2-16,0-12 1 15,-17-16 9-15,6-10-13 16,-3 1 7-16,-10-2 3 15,-7 5-2-15,0 8 16 16,0 8-17-16,0 13 7 16,0 2-6-16,0 3-8 15,0 0-2-15,0 23-7 16,0 19-2-16,7 18 6 16,17-2 4-16,4-4 0 0,10-11 2 15,-1-14 2 1,-9-6-5-16,3-15 1 0,-10-8 0 15,9 0-5-15,1-3 11 16,-3-23-6-16,3-10 5 16,0-2-1-16,-11-5-4 15,-6 6 1-15,3 9 5 16,-17 10-4-16,0 12-2 16,7 6-1-16,0 0 0 15,14 26-21-15,10 20 20 16,7 10 1-16,-11 2 2 0,4-9-3 15,-10-15 2 1,3-11-9-16,-11-12 6 0,5-11-16 16,-11 0 19-16,6-3 6 15,1-28-6-15,3-11 7 16,-3-1-2-16,0 0-5 16,3 9 1-16,-10 14 8 15,7 11-11-15,-1 9 2 16,18 0-12-16,7 14 11 15,7 17-10-15,6 4 11 16,-6-1-5-16,0-5 7 16,-11-7-2-16,4-6 0 15,0-12 3-15,0-4-7 16,-1 0 9-16,-2-16-3 16,16-33 4-16,-13-14-5 0,7-15 3 15,-7-16 5-15,-7-5-7 16,-24-7 20-16,-7 5-18 15,0 7 12-15,-18 6 6 16,-16 17-20-16,-4 18 13 16,14 25-10-16,10 19-5 15,14 9 0-15,-7 9-2 16,1 46-13-16,-1 27 7 16,-10 21 12-16,3 5-4 15,14 2 0-15,0-5-10 16,0-10 4-16,7-15-60 15,30-18-17-15,-6-19-83 0,11-20-171 16,-5-17-122-16</inkml:trace>
  <inkml:trace contextRef="#ctx0" brushRef="#br0" timeOffset="1120">2208 1221 711 0,'0'0'208'15,"0"0"-36"-15,0 0 2 16,0 0-92-16,0 0-59 16,244-69-22-16,-103 55 9 15,-14-4-10-15,-10 5 4 16,-28 8-4-16,-20-2-58 0,-17 7-189 16,-18 0-256-16</inkml:trace>
  <inkml:trace contextRef="#ctx0" brushRef="#br0" timeOffset="1990">4415 1413 767 0,'0'0'212'0,"0"0"-95"0,0 0-8 0,-27-160 0 15,20 114-6-15,-17 3-25 16,-4 6-29-16,-10 5-19 16,-6 10-11-16,-8 8 7 15,7 8-17-15,1 6-3 16,-1 0-6-16,7 20 7 15,-6 27-7-15,9 17 0 16,4 10 2-16,17 7-8 16,14-7 6-16,0-14-8 15,35-20 3-15,16-14-15 0,11-18 17 16,-3-8 3 0,-8 0 0-16,-6-20 2 0,-7-20-2 15,-17-11 3-15,-15-4-2 16,12 1 7-16,-18 5 0 15,0 12 1-15,0 15-8 16,0 10 16-16,0 12-6 16,0 0-3-16,0 0-8 15,0 17-12-15,0 36 4 16,0 11 6-16,0 11 4 16,13-4-5-16,8-11 7 15,10-9-4-15,0-14 0 0,-4-11 3 16,4-17-4-1,7-9 1-15,7 0 0 0,-11-9 4 16,4-25-1-16,0-6 1 16,-7-6 1-16,-11-5-3 15,5 3 6-15,-19-2-8 16,8 22 2-16,-14 12 3 16,0 12-3-16,0 4-2 15,7 0 0-15,0 15-19 16,10 24 16-16,-3 13-1 15,0-3 8-15,10-7-9 16,-4-5 4-16,4-11 1 16,-10-9-1-16,0-14 5 15,-7-3-8-15,10 0 4 16,4-5 0-16,3-27 1 0,3-11 2 16,4-2 4-1,0-4-3-15,-10 6 1 0,-1 15 4 16,-3 8-8-16,-10 11-1 15,0 9 0-15,24 3-9 16,7 36 2-16,14 11-2 16,-1 7 17-16,-6-3-11 15,-18-3 3-15,4-2-17 16,-3-9-31-16,3-9-83 16,0-13-125-16,7-16-199 15</inkml:trace>
  <inkml:trace contextRef="#ctx0" brushRef="#br0" timeOffset="3258">6121 1353 819 0,'0'0'166'0,"0"0"-65"15,0 0 15-15,0 0-27 16,0 0-45-16,230-83 5 15,-141 54-4-15,-13 1-7 16,-17 2-14-16,-15 6-4 16,-23-1 22-16,-21 5-6 15,0-4-8-15,0 0-5 16,0-1-23-16,-28 5 7 0,-9 1-7 16,-1 10 3-16,0 5-10 15,0 0 6-15,11 28 0 16,-4 15-7-16,17 11 12 15,0 9-4-15,14-6 0 16,0-2 3-16,0-9-9 16,45-6 6-16,-4-14 0 15,14-8-2-15,4-8 7 16,-1-7-5-16,-6-3 1 16,6 0 3-16,-13-9 1 15,-1-16-4-15,-6-7-1 16,0-4 9-16,-17-3-6 15,3 5 5-15,-10 10-4 0,-14 5-4 16,0 17 11 0,0 2-11-16,0 0 0 0,0 0-4 15,13 14-14-15,-2 23 8 16,2 6 7-16,8 5 6 16,3-4-4-16,-3-10 1 15,-4-9 0-15,3-7 0 16,-6-10 2-16,-7-8-3 15,3 0 2-15,4 0-1 16,17-17 8-16,4-14-6 16,-5-6-2-16,1 8 7 15,-17 8-3-15,-7 13-4 16,0 3 0-16,-7 5 1 0,7 0-8 16,17 0 0-1,3 17 1-15,-3 6-4 0,-3-5 10 16,10 1-3-16,-10-5 0 15,3-5-9-15,-11-4 4 16,-6-2-10-16,11-3 9 16,-5 0 7-16,8 0 2 15,3-8 0-15,-3-8 0 16,-11 3 5-16,-3 0-1 16,0 6-3-16,-7 4-1 15,7 3 0-15,6 0-1 16,25 0 0-16,14 0-4 15,16 0 5-15,-2 0-1 16,-1 0 1-16,-3 0 0 0,-10 0-1 16,-8 0 4-16,-9 0-3 15,-11-5 0-15,-10-4 4 16,-8-3 8-16,5-8 15 16,-11 0-12-16,0-6 10 15,0 9-19-15,0 6 7 16,0 5 7-16,0 6-11 15,0 0-5-15,0 0-4 16,0 9-9-16,0 36-6 16,0 22 9-16,-11 21 6 15,5 4 0-15,6-4 3 16,0 3-7-16,0-4 8 16,0-8-4-16,24-13 0 0,-11-20-1 15,1-20 1-15,-4-15 1 16,-10-5 2-16,0-6 3 15,0 0 4-15,7-31 6 16,-7-30 9-16,0-22-23 16,0-18 4-16,0-9-6 15,0-12 2-15,0-11-5 16,-24 7 2-16,4 15 1 16,2 25 1-16,18 32 2 15,0 29-6-15,0 15 2 16,11 10-13-16,54 0-3 15,31 32-5-15,32 19 19 0,-18 7 2 16,-14 1-11-16,-38-1 7 16,-20-12-1-16,-24-7-8 15,-14-9 8-15,-21-5-36 16,-54 1 1-16,-29-6-31 16,-6 0-105-16,21-6-78 15,24-5-48-15,47-9-286 16</inkml:trace>
  <inkml:trace contextRef="#ctx0" brushRef="#br0" timeOffset="4095">8937 1012 685 0,'0'0'217'0,"0"0"-61"0,0 0 1 16,0 0 21-16,0-154-79 15,0 148-30-15,0 6-8 16,0 0-46-16,0 0-14 15,10 12-1-15,-3 33-20 16,14 23 20-16,-4 19 1 16,-10 10 6-16,-1 0-7 15,-6-5 0-15,7-18 0 16,-7-19 0-16,7-21-11 16,0-17-20-16,-7-11-24 15,7-6 22-15,-7 0 33 16,0-17 2-16,0-21-1 0,0-7-1 15,0 1 3 1,-21 0-3-16,-16 3 0 0,9 11 0 16,-3 9-3-16,17 9 3 15,7 9-1-15,7 3-4 16,0 0 1-16,14 0-1 16,24 3-2-16,14 9 7 15,13-4 6-15,-13-8-2 16,-8 0-4-16,1 0 1 15,0 0 4-15,-1-3-4 16,1-9-1-16,-17 1 1 16,-4 3 5-16,-18 8-5 15,-6 0-1-15,0 0 0 0,0 0 3 16,0 0-8 0,0 0 4-16,0 0-11 0,0 23 5 15,14 6 3-15,24 5 4 16,31-11 6-16,3-18-3 15,4-5 6-15,-4 0-4 16,-10-9-4-16,-21-16 13 16,-10-3-2-16,-7-5 37 15,-17-3-9-15,-7 1-24 16,0 3 11-16,0 10-9 16,0 14-10-16,0 4 14 15,0 4-22-15,0 0-1 16,0 8-4-16,-7 45-18 15,-17 23 23-15,-7 30-1 0,3 0 3 16,-2 9 0 0,2 7-2-16,4 6 0 0,10 7 0 15,7-3 5-15,7-14-5 16,0-13 0-16,0-25-1 16,0-28-1-16,0-21 0 15,0-19 1-15,-17-12 1 16,-34 0-7-16,-22-6 7 15,-23-29 3-15,-17-10-1 16,3-9-2-16,13-3-7 16,15-4-33-16,23 7-5 15,46 3-19-15,13-5-37 16,89-8-167-16,59-11-317 0</inkml:trace>
  <inkml:trace contextRef="#ctx0" brushRef="#br0" timeOffset="4430">10993 976 975 0,'0'0'216'0,"0"0"-82"16,0 0-51-16,0 0 18 15,0 0-16-15,0 0-46 16,0 0-18-16,0-101-21 0,0 101 2 15,-17 26-4 1,-4 28 1-16,-17 21 1 0,0 7 2 16,32 5 2-16,6-4-3 15,0-10-1-15,51-9 1 16,8-16 5 0,16-16-3-16,8-10 0 0,-4-4 0 15,-10-10 1-15,-11-5-3 16,-13-3-1-16,-7 0-53 15,6 0-79-15,-9-14-149 16,-4-17-196-16</inkml:trace>
  <inkml:trace contextRef="#ctx0" brushRef="#br0" timeOffset="4717">11725 1044 595 0,'0'0'219'0,"0"0"-31"16,0 0-18-16,0 0-26 15,0-149-50-15,0 142-13 16,0 3-2-16,0 4-43 16,0 0-23-16,0 0-13 15,0 0-8-15,0 29 5 16,0 19 1-16,-14 21 2 16,-10 11 5-16,11 11 0 15,-11 0-3-15,24-4-2 16,0-16 4-16,17-16-7 15,41-13 6-15,8-13 0 16,16-15 2-16,7-10-1 0,1-4-4 16,-8 0 0-16,-9-24-62 15,-22-13-96-15,-13-12-165 16,-17-13-455-16</inkml:trace>
  <inkml:trace contextRef="#ctx0" brushRef="#br0" timeOffset="5197">12413 429 844 0,'0'0'168'0,"0"0"-35"16,-244-211-5-16,113 145-15 15,-27 6-55-15,-41 15-8 16,-25 19-25-16,-27 17 6 15,-14 9-7-15,4 29-20 16,31 39 8-16,23 29-12 16,35 26 0-16,38 31 1 15,48 23-1-15,48 29 0 16,38 15 0-16,90-1 5 16,72-3-5-16,30-13 0 15,38-27 1-15,21-28 0 16,18-27 2-16,13-39-2 0,13-38 6 15,1-30-7 1,-21-15 5-16,-24-57-4 0,-14-37 1 16,-13-32 6-16,-18-20-1 15,-27-12 17-15,-45-16 6 16,-62-9-9-16,-48-3 11 16,-24 1-18-16,-127 5-9 15,-66 10 0-15,-44 17-5 16,-21 24 0-16,14 31-2 15,28 39-14-15,30 33-28 16,31 26-52-16,28 2-54 16,10 47-78-16,35 11-109 15,9 2-380-15</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20:00.205"/>
    </inkml:context>
    <inkml:brush xml:id="br0">
      <inkml:brushProperty name="width" value="0.05" units="cm"/>
      <inkml:brushProperty name="height" value="0.05" units="cm"/>
      <inkml:brushProperty name="color" value="#ED1C24"/>
      <inkml:brushProperty name="fitToCurve" value="1"/>
    </inkml:brush>
  </inkml:definitions>
  <inkml:trace contextRef="#ctx0" brushRef="#br0">10790 899 526 0,'0'0'261'0,"0"0"-82"15,-52-147-24-15,52 124-51 16,0 14 6-16,0 9-63 16,0 0-21-16,0 43-26 15,0 15 6-15,7 15 11 0,-7 5-17 16,0-1 0 0,0 0 8-16,0-11 2 0,0-15-10 15,0-16 0-15,0-15 12 16,0-14-17-16,0-4 5 15,0-2 0-15,0 0 31 16,0-28-23-16,0-29 50 16,0-23-58-16,17-6 13 15,11-12-20-15,-4-4 7 16,-11-4 0-16,1 3-4 16,3 17 17-16,-3 23-13 15,-14 29 0-15,0 23 3 16,7 11-23-16,0 14 19 15,10 35 1-15,4 20-20 16,-8 2 34-16,12 0-14 0,-12 0 0 16,18-4 3-1,-3-10-19-15,3-11 16 0,0-15-13 16,-4-17 10-16,18-14-20 16,6 0 23-16,25-34 0 15,13-23 10-15,1-12-14 16,-4-5 4-16,-17 2 0 15,-25 15-5-15,-23 20 18 16,-4 17-13-16,-17 20 0 16,0 0 1-16,0 31-16 15,0 29 15-15,0 20 0 16,0 3-8-16,0 0 8 16,0 0-19-16,0-6-126 0,21-3-104 15,23-10-86-15</inkml:trace>
  <inkml:trace contextRef="#ctx0" brushRef="#br0" timeOffset="1008">12327 1146 507 0,'0'0'165'0,"0"0"-49"15,-62-148 24-15,17 111-26 16,0 14-22-16,-13 11-11 15,-1 12-66-15,8 0 16 16,-8 41-31-16,4 6 6 16,21 14-10-16,10 2 4 0,24-6 0 15,0-9 0-15,31-13-16 16,20-12 11-16,8-18-2 16,10-5 7-16,-11 0-7 15,-6-17 7-15,-1-12 0 16,-20-4 4-16,-17 1 12 15,0 3-16-15,-7 4 0 16,-7 5 9-16,0 11-8 16,0 4-1-16,0 5 0 15,0 0-2-15,0 0 2 16,0 16 0-16,17 6 0 16,3-4 2-16,25-6-15 0,24-7 13 15,3-5 0-15,11 0-5 16,-11-2 19-16,-10-24-14 15,-28-5 0-15,-10-12 8 16,-10-11 5-16,-7-13-7 16,-7-6-3-16,0-2 40 15,0 4-27-15,-14 8 28 16,-17 17-7-16,10 16-31 16,-3 23 43-16,11 7-49 15,-8 37 0-15,4 40-5 16,3 26 19-16,7 9-17 15,0-1 3-15,7-2 0 16,0-12-7-16,0-9 9 0,14-21-2 16,17-19 0-1,-10-17 3-15,-15-17-6 0,12-14 3 16,-11 0 0-16,6-25-2 16,11-21 3-16,-10-8-1 15,0-3 0-15,0 2 10 16,10 1-10-16,-4 11 0 15,4 14 2-15,-10 15-15 16,3 14 13-16,4 0-1 16,-14 14-7-16,0 23 0 15,-7 4-2-15,0 1 10 16,0-4-1-16,0-4-15 16,0-8 5-16,0-3-10 15,0-3 6-15,0-11-33 0,44-4 41 16,15-5-12-16,17 0 19 15,13-11-13-15,0-21 13 16,-23-3 0-16,-8-1 0 16,-13-5 17-16,-21-4-18 15,-17 5 1-15,-7-3 0 16,0 9 15-16,-7 5-11 16,-24 11-4-16,-7 8 17 15,4 10-8-15,3 0-3 16,10 6-6-16,4 33 1 15,10 13-10-15,7 11 10 0,0 0-1 16,14 3 0 0,24-7 10-16,6-10-16 0,8-9 6 15,-7-11 0-15,13-13-11 16,-13-7-6-16,-1-6-16 16,-19-3-39-16,-12 0-129 15,-13 0-53-15,0 0-150 16</inkml:trace>
  <inkml:trace contextRef="#ctx0" brushRef="#br0" timeOffset="1805">14713 1367 590 0,'0'0'189'0,"0"0"-57"16,0 0-56-16,-31-163 1 15,0 129 22-15,-3 5-69 16,3 11 3-16,10 12 2 16,-3 6-31-16,-7 0 6 15,-3 28-10-15,-11 11 0 16,14 9-5-16,3 7 5 15,18-7 0-15,10-2-2 16,0-6 13-16,38-15-17 0,0-7 6 16,0-12 0-1,6-6 0-15,1 0 9 0,-11-20-9 16,4-9 3-16,-24-8 12 16,3-3-5-16,-10 2-2 15,-7 1 2-15,0 2 30 16,0 10-38-16,0 8 12 15,0 9 0-15,0 8 0 16,0 0-21-16,0 5 7 16,0 35 0-16,0 12-18 15,0 11 22-15,21-4-4 16,10-6 0-16,6-11 16 0,15-16-19 16,-7-15 3-1,-1-8 0-15,1-3 3 0,7 0 5 16,6-29-8-16,-13-5 0 15,-1-3 16-15,-16 6-17 16,-11 1 1-16,-3 12 0 16,-14 3-5-16,7 12 12 15,-7 3-7-15,7 0 0 16,3 0-15-16,-3 23 8 16,7 14 7-16,-1 0 0 15,-2 0-10-15,2-6 15 16,1-4-5-16,0-13 0 15,-4-6 12-15,-10-8-17 16,14 0 5-16,7 0 0 16,16-31-2-16,8-9 8 0,-7 0-6 15,7-1 0-15,-1 5 11 16,-16 4-16-16,10 12 5 16,-7 11 0-16,-4 9-13 15,11 0 5-15,0 25 8 16,0 16 0-16,-1 5-32 15,-9 2-55-15,3-5-152 16,-4-11-36-16,11-15-277 16</inkml:trace>
  <inkml:trace contextRef="#ctx0" brushRef="#br0" timeOffset="2822">16662 1324 450 0,'0'0'215'0,"0"0"-86"16,0 0 22-16,-96-175-66 16,45 143 20-16,13 16-13 15,-7 7-59-15,7 9 3 16,0 0-36-16,-6 29 0 16,16 20-7-16,-3 4 11 15,17 8-4-15,14-7 0 16,0-8-1-16,0-12-9 15,38-11 8-15,4-12 2 16,2-5-12-16,1-6 16 0,0 0-4 16,-14-6 3-1,6-19 7-15,-16-7 3 0,3-2-13 16,-10-3 0-16,-7 0 12 16,0 8 0-16,-7 5-6 15,0 11 27-15,0 8-31 16,0 5 30-16,0 0-32 15,0 0-10-15,0 13 3 16,0 18 3-16,0 7 4 16,17-6 0-16,3-3 7 15,11-7-11-15,4-8 4 16,3-6 0-16,-1-8 2 0,1 0 12 16,0 0-14-1,3-26 0-15,-10-5 12 0,7-2-10 16,-17-5-2-1,3-3 0-15,-10 5 24 0,-8 4-16 16,1 11 8-16,4 5-4 16,-11 13-1-16,0 3-9 15,0 0-2-15,6 15 0 16,8 19-20-16,10 7 31 16,-3 1-11-16,10 4 0 15,-4-1 9-15,11-1-17 16,0-2 8-16,0-7 0 15,-4-7-9-15,-10-8 20 16,-17-11-11-16,-7-3 0 16,0-6 5-16,0 0-20 0,0 0 15 15,-14 0 0-15,-30-9-11 16,6-14 19-16,7 0-8 16,17-5 0-16,14-4-3 15,0-2-8-15,52-4 4 16,-1 5 7-16,-6-2-7 15,0 6 19-15,-21 7-12 16,-4 7 0-16,-6 7 10 16,-7 5-20-16,10 3 10 15,-3 0 0-15,10 0-14 16,-3 8 13-16,10 24 1 16,-4 8 0-16,-3 3 3 15,4 2-13-15,-4-2 10 0,-4-5 0 16,-2-8-5-16,-11-9 14 15,-1-4-9-15,-6-6 0 16,0-7-5-16,0-4-7 16,0 0 7-16,0 0 5 15,-13-6 17-15,-5-26-2 16,18-5-14-16,0-12-1 16,0-1 11-16,45-8-21 15,7 4 10-15,10 2 0 16,3 6-8-16,0 12 18 15,-13 11-16-15,3 18 6 16,-4 5-66-16,-30 8-64 16,-7 32-85-16,-14 9 2 15,0-1-71-15</inkml:trace>
  <inkml:trace contextRef="#ctx0" brushRef="#br0" timeOffset="3730">18254 1415 381 0,'0'0'204'0,"0"0"-93"16,0 0 27-16,0 0-29 16,0 0-17-16,76-181-7 15,-76 148-54-15,0 4 28 16,-24 6-21-16,-14 9-31 0,-7 5 24 16,4 9-31-16,3 0 0 15,7 19-5-15,4 16 13 16,3 12-8-16,17-2 0 15,7 1 4-15,0-5-15 16,7-11 11-16,31-10 0 16,-1-8-8-16,-9-9 27 15,3-3-19-15,7 0 0 16,-11-9 9-16,4-13-7 16,-10-2-2-16,-4 1 0 15,-3 1 8-15,-7 2 8 16,-7 8-9-16,0 4-6 15,0 8 13-15,0 0-25 0,0 0 11 16,0 26 0 0,0 5-8-16,6 0 19 0,19-5-11 15,-5-6 0 1,18-6 5-16,-7-8-13 0,14-6 8 16,-4 0 0-16,-3 0-1 15,6-14 18-15,-6-9-17 16,-7-1 0-16,-3 2 2 15,-21-2 0-15,10 3-1 16,-17 6-1-16,0 9 0 16,0 1 12-16,0 5-17 15,0 0 5-15,0 3-8 16,0 23-7-16,20 2 15 16,11-2 0-16,14-9-1 0,0-8 18 15,20-9-17-15,0 0 0 16,32 0 6-16,2-26 1 15,-13 0-3-15,-10-2 16 16,-18-4 53-16,-20 0-54 16,-24 1 47-16,-7 5-35 15,-7 6-29-15,0 6 30 16,0 8-32-16,-34 6 0 16,-11 0-4-16,0 46 21 15,-6 25-17-15,-1 24 0 16,14 13 1-16,0 18-10 15,-6 14 9-15,30 14 0 16,-3 4 0-16,17-10 13 16,0-17-20-16,0-24 7 15,0-21 0-15,0-27-4 0,0-21 5 16,0-21-1-16,0-17 0 16,-7 0 9-16,-52-20-9 15,-6-23 0-15,-31-17 7 16,13-3-9-16,18-11 2 15,20-3 0-15,35-1-2 16,10 1-8-16,17 6-1 16,48 8 4-16,18 14-48 15,-1 12 12-15,-16 19-104 16,-15 16-70-16,-27 2-94 16,-24 0-251-16</inkml:trace>
  <inkml:trace contextRef="#ctx0" brushRef="#br0" timeOffset="5207">10621 1851 585 0,'0'0'139'0,"0"0"1"16,0 0-23-16,0 0 6 15,0 0-50-15,0 0-73 16,-38 10 27-16,14 62-4 16,-3 11-8-16,3 8 16 15,17-2-29-15,7-4-2 16,31-4 0-16,51-10 22 15,49-14-24-15,72-17 2 16,86-17 0-16,58-15 11 16,45-8-11-16,24 0 0 0,-17 0-1 15,-4 6 13-15,4 6-20 16,24 8 8-16,27 3 0 16,25 2 4-16,17-2-4 15,10-2 0-15,-4-1-6 16,-3-4 17-16,-20-1-10 15,-15 2-1-15,-30-8 0 16,-45-3-3-16,-58-6 4 16,-69 0-1-16,-59 0 9 15,-65 0-2-15,-58-6 21 16,-42-3-2-16,-23-6 19 0,-11-2 51 16,0-5-71-1,0-11-6-15,-11-1-13 0,-9-3 8 16,-1-3 2-16,-3-5-16 15,17-7 0-15,0-16 4 16,7-15 7-16,0-23-11 16,0-25 4-16,0-18 8 15,7-5-3-15,14-9-9 16,3 9 0-16,-3-4-9 16,-4 6 18-16,-17 7-9 15,0 13 0-15,0 12 12 16,0 14-20-16,-24 15 8 15,-4 13 0-15,4 15-9 16,17 9 16-16,-7 14-7 16,4 15 0-16,3 7 12 0,7 13-23 15,-7 2 11-15,7 3 0 16,-13 0-18-16,-1-6 7 16,-41-3 11-16,-41-2 0 15,-59-6 14-15,-58-3-21 16,-55-3 7-16,-45-5 0 15,-28-7-13-15,-27 1 13 16,-48 5 0-16,-51 7-5 16,-46 7 15-16,-13 4-30 15,0 8 20-15,24 3 0 16,11 0-11-16,2 3 4 16,1 17 7-16,7 4-5 0,34-6-3 15,41-1 1-15,35-2 7 16,37-6 0-16,14-9-24 15,38 0 9-15,18 0 14 16,2 0-3-16,32-3 4 16,17-9-12-16,13-2 12 15,35 2 0-15,24 1-15 16,24 4 21-16,28 0-6 16,6 1 0-16,18 1 16 15,-4 5-22-15,18 0 6 16,-1 0 0-16,14 0-14 15,-13 0 15-15,-1 5-1 16,1 18 0-16,-1-3 5 0,14-6-14 16,18-2 9-1,6-1 0-15,-3 4-12 0,10 13 19 16,0 21-7-16,7 28 0 16,0 28 12-16,0 25-24 15,38 15 12-15,-4 4 0 16,21-7-6-16,4-7 16 15,6-15-10-15,11-6 0 16,3-10 11-16,-4-7-28 16,-9-6 17-16,-29-2-145 15,-6-3-66-15,-17-15-171 16</inkml:trace>
  <inkml:trace contextRef="#ctx0" brushRef="#br0" timeOffset="17529">2747 3200 270 0,'0'0'514'15,"0"0"-393"-15,0 0-16 16,0 0 39-16,0 0-66 16,0 0-40-16,0 0-20 15,313-58-18-15,-144 32 28 16,3-2-19-16,-1-1 2 0,-16-2-3 15,-45 5 5-15,-41 9-8 16,-42 8-5 0,-27 6-5-16,0 3 3 0,-27 0-47 15,-35 0 20-15,-10 20 6 16,13 0-16-16,15 0 29 16,13-5-6-16,10-2 16 15,11 2-9-15,-11 2 9 16,14 4 0-16,0 4-3 15,-3 7 11-15,3 11-8 16,7 5 0-16,0 12 1 16,0 3 0-16,0 5 5 15,0 0-3-15,-7-4 4 16,7-7 0-16,-6-8-1 16,-1-7-6-16,-7-8 3 0,-10-10 6 15,3-10-5-15,4-8-4 16,3-6 1-16,7 0 3 15,-6 0 11-15,2 0-14 16,4-9 2-16,7-2 5 16,0-6-8-16,0 0 0 15,0 2-1-15,31-4 5 16,21-5-9-16,6-1 5 16,18-3 0-16,-4-7 6 15,-3 3-2-15,-11 2 2 16,-13 6 12-16,-17 9-11 15,-11 10 29-15,-10 5-10 16,-7 0-25-16,0 0-1 0,0 0-4 16,0 11 0-1,0 15-4-15,0 6 16 0,0-4-1 16,0-2-7-16,13 0 0 16,-6-6-1-16,4-6 3 15,2-3-2-15,-6-7 0 16,-7-4-11-16,7 0 10 15,17 0-2-15,-10-7 3 16,7-19 1-16,10 2 6 16,-7-2-4-16,-4 5-3 15,-6 7 6-15,3 3-9 16,-10 4 3-16,0 7 0 16,7 0-11-16,3 0 3 15,10 0 8-15,4 18-5 0,-3-1 6 16,3 1-2-16,0-4 1 15,-4-6 0-15,4-2-9 16,-10-6 4-16,3 0 5 16,-3 0 2-16,10-6 6 15,-1-14-7-15,-2-10-1 16,10 5 0-16,-7-5 2 16,-11 1 6-16,4 3-8 15,-10 9 13-15,-14 9-10 16,0 8 27-16,0 0-28 15,0 0 4-15,0 0-12 16,0 14-17-16,7 18 23 16,0 4 0-16,17-1 11 0,-10-7-11 15,6-5 0-15,25-6-12 16,-7-9 12-16,20-8-42 16,4 0-8-16,-3-8-90 15,-8-23-30-15,-20-1 3 16,-31-2-8-16,0-1-25 15,-24-1-81-15</inkml:trace>
  <inkml:trace contextRef="#ctx0" brushRef="#br0" timeOffset="17770">4838 3305 106 0,'0'0'227'15,"0"0"-52"-15,0 0-90 0,0 0 18 16,0 0-18 0,-231-111-11-16,218 107-4 0,6 2-31 15,7 2-5 1,0 0-34-16,0 0-15 0,0 0-7 15,31 8 17-15,13 0 5 16,-2-4 3-16,-4-4 10 16,-8 0-15-16,-9 0 9 15,-21 0-7-15,0-4 25 16,0-6-24-16,0-2-1 16,-14 3-19-16,-6 9-23 15,-4 0-39-15,17 0-105 0,7 0-155 16</inkml:trace>
  <inkml:trace contextRef="#ctx0" brushRef="#br0" timeOffset="18288">5319 2942 455 0,'0'0'232'0,"0"0"-57"0,0 0-16 15,0 0-33-15,0 0-47 16,0 0-69-16,10-3 8 15,-10 71-18-15,0 18 45 16,-24-1-32-16,11-4 14 16,6-5-25-16,7-12 4 15,0-10-4-15,0-12 4 16,0-12-6-16,0-18 0 16,0-7-15-16,0-5 11 0,0 0-12 15,0 0 9-15,0-17 7 16,-11-8-30-16,-2-4 27 15,-1 3 2-15,0 0-1 16,-3 6-8-16,10 6 10 16,7 3-3-16,0 5-1 15,0 0-35-15,38-3-2 16,14-2 41-16,20 0 0 16,10-4-3-16,1-2 3 15,-18 3 0-15,-13 2 0 16,-14 1 5-16,-14 6 10 15,-11-1 21-15,1 6-16 16,-7 0-3-16,3 2-14 0,4 24-3 16,-7 8 15-16,0 1-14 15,0-1 8-15,0-3-6 16,3-2 7-16,-3-6-11 16,0-3 1-16,-1-10-4 15,-6-2 1-15,0-3-96 16,0-5-24-16,0 0-62 15,0-8-32-15,0-33-120 16</inkml:trace>
  <inkml:trace contextRef="#ctx0" brushRef="#br0" timeOffset="18573">5831 2914 276 0,'0'0'226'0,"0"0"-85"0,0 0-40 16,0 0 15-16,0 0-83 15,0 0-11-15,-51-26-21 16,51 42 9-16,0-4 6 16,7-4-11-16,17-2 0 15,-17-3 12-15,6-3-16 16,-6 0 21-16,0 0-8 16,10-5 5-16,-10-15-2 15,7-6-12-15,-14 6 2 16,0 0-7-16,0 9 0 15,0 7-7-15,0 4-10 16,-7 4-24-16,7 30-43 0,0 11-115 16,38 9-234-16</inkml:trace>
  <inkml:trace contextRef="#ctx0" brushRef="#br0" timeOffset="19861">6485 3313 576 0,'0'0'169'16,"0"0"-16"-16,0 0-59 15,0 0-10-15,0 0-2 16,0 0-56-16,-186-117-12 0,155 117-8 16,4 8 2-1,-4 33-8-15,-7 13 0 0,17 9 8 16,7-1-14-16,4-4 6 15,10-9-5-15,0-15 3 16,17-14-41-16,18-14 2 16,3-6 27-16,-1 0 14 15,1-14 20-15,0-14-16 16,-4-7 0-16,-3-2 15 16,-10-7 0-16,-4 7 9 15,-10 3 0-15,0 8-22 16,-7 15 27-16,0 5-24 15,0 6-9-15,0 0 0 16,0 0-2 0,7 26 2-16,17 5 0 0,10-1 6 0,11-8-11 15,17-5 5-15,3-12 0 16,1-5 0-16,2 0 9 16,-9-2-9-16,6-29 0 15,-3-16 7-15,-10-10-1 16,-1-11-5-16,-6-15 5 15,-18-9 23-15,-3-5-23 16,-17 0 39-16,-7 10-23 16,0 19-13-16,-31 19 34 15,4 21-32-15,-11 20-10 16,-7 8-1-16,1 11 18 16,6 47-18-16,-7 19 0 0,31 20 2 15,1 6-3 1,13 3 1-16,0-6 0 0,27-15-6 15,28-8 6-15,10-19-2 16,-6-21-4-16,10-17-7 16,-4-17 7-16,-7-3-4 15,11-6 10-15,-3-32 1 16,-1-10 7-16,4-12-2 16,-11-8-6-16,-6-15 5 15,-8-8 0-15,-13-7-2 16,-24 1 1-16,-7 2 16 15,0 16-14-15,-7 16 7 16,-24 22 4-16,4 15-13 16,3 24-2-16,-7 2-2 0,-4 40 0 15,-16 48-9-15,-11 33 21 16,28 13-12-16,10 3 0 16,24-11 3-16,0-17-11 15,13-18 8-15,49-25 0 16,-10-20-4-16,13-20-7 15,-6-16 10-15,2-10-4 16,-2 0 5-16,-1-8-2 16,-6-17 2-16,-7-4 0 15,-14 1-3-15,-25 1 19 16,8 8-15-16,-14 7-1 16,0 6 3-16,0 6-11 0,0 0 8 15,17 0-6-15,11 20 1 16,23 4 1-16,8-1-5 15,10-12-2-15,3-7-8 16,-3-4 10-16,-4 0 6 16,11-10 3-16,-11-18 2 15,-7-6 8-15,-3-7-4 16,-20-1 19-16,-18-5 7 16,-17 2 11-16,0 11-16 15,-10 5-15-15,-25 20 0 16,4 9-8-16,-6 18 5 15,-8 45-9-15,10 28 1 16,4 23 4-16,7 21-3 16,18 10-2-16,6 10 0 0,0 5 6 15,0 5-6-15,0-1 0 16,0-7 1-16,6-20-4 16,5-28 10-16,-11-29-7 15,0-29 0-15,0-22-2 16,0-17-4-16,-11-12 4 15,-40 0 2-15,-21-3 44 16,-32-23-40-16,-9-9 0 16,-11-7-4-16,4-1-1 15,17-12 0-15,20-5-33 16,56-17-50-16,27-25-24 16,96-28-187-16,90-18-207 0</inkml:trace>
  <inkml:trace contextRef="#ctx0" brushRef="#br0" timeOffset="20349">9507 3374 788 0,'0'0'147'16,"0"0"-73"-16,0 0 70 15,0 0-26-15,0 0-39 16,0 0-79-16,-79-18-8 15,144 10 4-15,39-4 4 0,30-2 23 16,13-3-22-16,-6 5 10 16,-44 4-6-16,-22 2-5 15,-47 4 1-15,-21 2 14 16,-7 0-14-16,0-6 24 16,-7-6 12-16,-38-5-30 15,-13-3-7-15,-15 2 0 16,-9 2 5-16,-1-1-7 15,25 2 14-15,13 1-12 16,14 3 4-16,18 2 7 16,13 6-7-16,0 0-4 15,0 3 2-15,0 0-8 16,13 0-17-16,32 0 23 16,17 0 9-16,10 9 1 0,4 13-9 15,-4 9-1-15,-3 10 0 16,-11-1 3-16,-6 6 1 15,-21 2-4-15,-18-2 0 16,-13 3 8-16,0-2-14 16,-24 0 6-16,-41-4-28 15,-17-3 3-15,2-3-144 16,19-5-82-16,40-9-218 16</inkml:trace>
  <inkml:trace contextRef="#ctx0" brushRef="#br0" timeOffset="21674">10968 3417 779 0,'0'0'160'0,"0"0"-64"16,0 0 11-16,0 0-7 15,0 0-25-15,0 0-48 16,0-146 19-16,24 126-31 16,4 0-10-16,3 5-1 15,7 7-4-15,-4 8 0 0,4 0-3 16,0 26 0 0,-11 25-5-16,-10 17 5 0,-10 7 3 15,-7 2-13 1,0-3 14-16,-7-7-3 0,-23-17-5 15,23-18-34-15,0-18 32 16,7-8-2-16,0-6 11 16,0-3 26-16,0-31-18 15,0-15-5-15,14-8 16 16,16-6-15-16,-2-2 18 16,3 5-17-16,14 5-2 15,-14 15 21-15,-11 15-22 16,-6 13 2-16,3 12-4 15,4 0-13-15,17 31 9 0,-1 15 2 16,-2 11 2-16,-11 4-9 16,7-7 8-16,-17-9 1 15,6-10 0-15,4-9 5 16,-10-12-13-16,0-8 8 16,3-6 0-16,-3 0-1 15,10-14 6-15,3-18 0 16,-3-3 9-16,-3-5-7 15,-7-4 13-15,3-1-11 16,-3 3 1-16,-7 8 23 16,-1 10-33-16,-6 14 13 15,0 6-2-15,0 4 0 16,0 0-22-16,0 4 0 16,0 26 11-16,0 13-9 15,0 3 14-15,0 3-5 0,7-3 0 16,17-9-15-16,-3-6 11 15,10-11-19-15,0-8-3 16,-4-12 24-16,4 0-11 16,7-4 13-16,-3-21 2 15,-4-9 3-15,6-6 6 16,-16-1-11-16,3-4 0 16,-10 4 27-16,-7 8-21 15,-7 7 6-15,0 11 13 16,0 7-25-16,0 8 9 15,0 0-9-15,0 6-7 16,0 31-4-16,0 11 17 0,0 1-6 16,0-6 0-16,24-5-5 15,20-10 2-15,22-11-20 16,16-9 23-16,8-8-11 16,-1 0 13-16,-10-11-2 15,-10-20 0-15,-17-12 9 16,-8-6-6-16,-9-9-1 15,-18-6-2-15,-10-5 30 16,-7-6-26-16,0 1 13 16,-38 8 9-16,0 18-25 15,-7 16 23-15,25 18-21 16,6 14 1-16,4 11-8 16,-4 50 1-16,7 24 3 0,7 15 0 15,0-3 10-15,0-9-13 16,38-9 3-16,7-15-7 15,-1-15 3-15,8-17-21 16,6-15 25-16,8-17 0 16,2 0 1-16,5-17 7 15,-5-32-8-15,-9-8 0 16,-8-8-2-16,-13-10 13 16,-24-2-11-16,-14 0 0 15,0 2 11-15,-21 9 3 16,-10 20-13-16,0 15 3 15,11 20 11-15,20 9-11 0,-7 2-6 16,-17 47 2 0,3 31-1-16,-17 25-1 0,18 2 2 15,3-5 0-15,17-8 1 16,0-9 0-16,37-9-1 16,39-16 0-16,27-13 3 15,14-13-6-15,3-15 3 16,-30-9-5-16,-39-8-8 15,-44 0-97-15,-14 0-177 16,-96 0-305-16</inkml:trace>
  <inkml:trace contextRef="#ctx0" brushRef="#br0" timeOffset="30865">378 1369 331 0,'0'0'142'15,"0"0"-14"-15,0 0-29 16,0 0-8-16,0 0 0 15,0 0-60-15,0 0 3 16,-179-17 0-16,179 17-5 16,0 0 22-16,0 0-36 15,38 0-6-15,28 0 15 0,37 9-22 16,17-1 23-16,-3-2-4 16,3-4-11-16,-17-2 19 15,-30 0-1-15,-22 0 0 16,-20 0 13-16,-17-8-11 15,-4-12 34-15,-10 1-27 16,0-7-21-16,0 0 22 16,-38 3-34-16,-13 2-2 15,6 8-2-15,0-2 10 16,15 10-10-16,16 5 0 16,14 0 0-16,0 0-5 15,0 0 5-15,0 0 0 16,0 0-7-16,20 0-1 15,32 17 8-15,10 17 0 0,17 6 4 16,3-1-3-16,-6 7-1 16,-4-2 0-16,-20 1-1 15,-28-5 1-15,-24-3-6 16,0 7-71-16,-69-1-131 16,-27 6 17-16,-14 4-141 15</inkml:trace>
  <inkml:trace contextRef="#ctx0" brushRef="#br0" timeOffset="31330">0 2311 699 0,'0'0'149'0,"0"0"-19"0,0 0-33 15,0 0-54-15,0 0-3 16,0 0-9-16,323-4 12 16,-196 8-2-16,8-4-24 15,-8 0 8-15,-17 0-22 16,-28-4 4-16,-30-4 14 16,-18-1-18-16,-10-6 13 15,-10 1 23-15,-7-6-19 16,-7-3 18-16,0-3-35 15,0-2 4-15,-21 3-10 16,-10 1 5-16,11 10-2 0,3 6 0 16,10 6 5-16,-7 2-13 15,14 0 8-15,0 0-8 16,0 0 4-16,0 16-15 16,14 16 19-16,17-1 0 15,0 3 12-15,3-5-12 16,-3 3 0-16,-10-1 4 15,-4-3-15-15,-10 3 13 16,-7 1-4-16,0 0-2 16,-14-4-162-16,-38-5-71 0,14-5-99 15</inkml:trace>
  <inkml:trace contextRef="#ctx0" brushRef="#br0" timeOffset="31668">1540 1313 738 0,'0'0'172'15,"0"0"-26"-15,0 0-10 0,0 0-48 16,0 0-27-1,0 0-51-15,7-15-4 0,-7 27-6 16,0 19 0-16,0 15 4 16,0 2-4-16,0 1 6 15,0 2-1-15,0-2-4 16,0-3-1-16,14-7 0 16,24-4 12-16,0-9-10 15,6-4-2-15,-6-8-2 16,-3-7-4-16,-4-7-119 15,-1 0-99-15,-2-3-183 16</inkml:trace>
  <inkml:trace contextRef="#ctx0" brushRef="#br0" timeOffset="31933">2111 1292 507 0,'0'0'230'0,"0"0"-59"0,0 0-45 0,0 0-28 16,0 0 5-16,0 0-69 16,7-54-33-16,-7 76 1 15,-14 19 4-15,-3 7-3 16,17-2 0-16,0-9 9 16,10 1-5-16,35-10-7 15,20-8 2-15,18-3 15 16,20-5-11-16,-7-10-5 0,-13-2-1 15,-25 0-8 1,-37 0-65-16,-21 9-138 0,-7 5-139 16</inkml:trace>
  <inkml:trace contextRef="#ctx0" brushRef="#br0" timeOffset="32295">1317 2490 666 0,'0'0'195'15,"0"0"-81"-15,0 0 22 16,0 0-19-16,0 0-58 15,0 0 0-15,0-80-54 16,0 80-1-16,0 11-8 16,0 22-1-16,0 6 5 15,7 1 0-15,-7 2 9 16,10 2-9-16,11-1 0 16,10-9 0-16,27-9 7 15,7-7-3-15,18-9-8 16,13-9-15-16,-6 0-91 15,-25-9-59-15,-13-25-103 0,-35-4-369 16</inkml:trace>
  <inkml:trace contextRef="#ctx0" brushRef="#br0" timeOffset="32562">1881 2316 506 0,'0'0'220'0,"0"0"-82"0,0 0 5 15,0 0-41-15,0 0-40 16,0 0-31-16,0-32-30 16,-7 47-1-16,0 15 5 15,0 11-2-15,-10-1 26 0,17 0-14 16,0 0-8 0,0-3 6-16,17 1-6 0,42-4-2 15,30-9 13-15,14-11-14 16,24-8 20-16,-17-6-24 15,-27 0 6-15,-32 0-12 16,-37 0-29-16,-14 0-105 16,0 0-132-16</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20:50.493"/>
    </inkml:context>
    <inkml:brush xml:id="br0">
      <inkml:brushProperty name="width" value="0.05" units="cm"/>
      <inkml:brushProperty name="height" value="0.05" units="cm"/>
      <inkml:brushProperty name="color" value="#ED1C24"/>
      <inkml:brushProperty name="fitToCurve" value="1"/>
    </inkml:brush>
  </inkml:definitions>
  <inkml:trace contextRef="#ctx0" brushRef="#br0">712 1113 449 0,'0'0'114'0,"0"0"3"16,0 0-41-16,0 0 12 16,0 0-2-16,0 0-42 15,0 0-20-15,-141-106 31 16,103 102-19-16,4 4-6 15,-18 0 4-15,1 0-31 16,-11 32 8-16,3 14-7 16,1 14 6-16,6 11 1 15,8 10-11-15,-1 4 0 16,14 4 0-16,10 3 4 16,4 5-4-16,10 0 0 15,7-3 12-15,0-3-18 16,45-8 6-16,24-8 0 0,-4-18 0 15,24-9 4-15,-6-15-4 16,-4-17 3-16,10-10 8 16,-6-6 9-16,6 0-9 15,-10-29 11-15,-10-5 51 16,-10-12-47-16,9-13 13 16,-9-16 1-16,-8-10-40 15,1-5 36-15,-21 2-30 16,-24 0-5-16,-7 1 11 15,0 4-8-15,-17 4-4 16,-42 4 0-16,-13 11 8 16,-11 14-21-16,-13 13 13 0,7 11-13 15,-7 12 11-15,13 11 2 16,18 3-6-16,20 0 6 16,7 20 0-16,11 19-4 15,9 11 4-15,18 1-64 16,0 1-78-16,0-4-57 15,18-8-55-15,23-7-75 16</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3:33:38.407"/>
    </inkml:context>
    <inkml:brush xml:id="br0">
      <inkml:brushProperty name="width" value="0.05" units="cm"/>
      <inkml:brushProperty name="height" value="0.05" units="cm"/>
      <inkml:brushProperty name="color" value="#177D36"/>
      <inkml:brushProperty name="fitToCurve" value="1"/>
    </inkml:brush>
    <inkml:brush xml:id="br1">
      <inkml:brushProperty name="width" value="0.05" units="cm"/>
      <inkml:brushProperty name="height" value="0.05" units="cm"/>
      <inkml:brushProperty name="color" value="#3165BB"/>
      <inkml:brushProperty name="fitToCurve" value="1"/>
    </inkml:brush>
  </inkml:definitions>
  <inkml:trace contextRef="#ctx0" brushRef="#br0">432 482 771 0,'0'0'244'16,"0"0"-119"-16,0 0-18 15,0 0 15-15,-31-158-46 16,10 153-9-16,7 5-37 0,-17 0-27 16,-13 20 7-16,-15 29-10 15,-10 19 0-15,4 20 0 16,7 13 12-16,27 10-14 16,31 7 2-16,0-1 0 15,75-3-13-15,29-17 13 16,19-23 0-16,18-24-1 15,24-29 3-15,4-21-2 16,3 0 0-16,-18-47 0 16,-19-19 4-16,-39-20 2 15,-21-22 5-15,-30-17 18 16,-38-24-28-16,-7-12 36 16,-52 7-37-16,-44 19 5 15,-31 32-5-15,-7 35 1 0,17 30-1 16,14 22 0-16,13 16-1 15,29 0-5-15,9 46-5 16,24 27-37-16,22 23-47 16,6 11-68-16,20 2-112 15,46-11-141-15</inkml:trace>
  <inkml:trace contextRef="#ctx0" brushRef="#br0" timeOffset="831">1810 814 835 0,'0'0'139'0,"0"0"-18"16,0 0-45-16,0 0-30 16,303-46-9-16,-93 44-26 15,41-4 9-15,75 0-13 16,29 0-3-16,30 3 6 15,-14 0-10-15,-37 3 0 16,-66 0 0-16,-62 0 7 16,-79 0-7-16,-55 0 0 15,-41 0 6-15,-31 0 3 0,0 0-6 16,0 0 6 0,0 0 27-16,0 0-14 15,0 0 12-15,0 0-4 0,0 0-27 16,0 0 25-16,0-2-19 15,0 2-8-15,0 0 14 16,0 0-7-16,0 0-5 16,0-3-3-16,0 3 8 15,0-3-2-15,0 3-6 16,0 0 0-16,0 0 7 16,0 0 0-16,0 0-7 15,0 0 0-15,0 0 8 16,0 0-17-16,0 0 9 15,0 0 0-15,0 0-9 16,0 0 22-16,0 0-13 16,0 0 0-16,0 0 6 15,0 0-1-15,0 0-3 0,0 0 2 16,0 0 10-16,0 0-10 16,0 0 4-16,0 0-8 15,0 0 5-15,0 0-16 16,-7 6 6-16,-17 25 5 15,4 17-14-15,13 13 25 16,7-1-11-16,0 3 0 16,34 2 2-16,35-8-11 15,34-8 10-15,24-15-1 16,21-14 1-16,7-14 10 16,-14-6-9-16,-7 0-2 15,-17-29 1-15,-10-13 10 0,-21-10 0 16,3-17 14-16,-7-10 20 15,-23-13-34-15,-21-8 22 16,-31-12-12-16,-7-4-14 16,-66-5 11-16,-54 1-17 15,-66 12-1-15,-51 21 0 16,-28 30 0-16,4 26-8 16,48 31 8-16,58 9-16 15,59 59 1-15,51 41-66 16,28 25-18-16,17 12-19 15,31-6-180-15,27-20-265 0</inkml:trace>
  <inkml:trace contextRef="#ctx0" brushRef="#br0" timeOffset="1898">1240 1337 791 0,'0'0'142'15,"0"0"-41"-15,0 0 57 16,0 0-94-16,0 0-25 16,0 0-39-16,89 82 6 15,21 49 22-15,31 22-17 16,24 24-1-16,4 24 34 16,2 15-40-16,-9 7 13 0,-21-2 4 15,-21-16-19 1,-34-16 11-16,-17-23-11 0,-10-18 3 15,-8-14 19-15,1-21-23 16,-14-19 15-16,-1-17-11 16,1-23 0-16,-3-17-1 15,-18-16-3-15,-3-13-1 16,-8-5 6-16,-6-3 2 16,0 0 5-16,0 0 19 15,0-28-1-15,0-15-4 16,0-9-24-16,0-2 1 15,-13 2-3-15,-18 7 6 16,3 11-7-16,-3 10 0 16,7 13 4-16,4 5-13 0,-1 6 9 15,-17 23-5-15,0 40 2 16,-13 28 6-16,13 12-9 16,7 3 6-16,24 9 0 15,7-1-6-15,0-5 10 16,38 2-4-16,51-2 0 15,45-12 6-15,52-6-2 16,20-22-4-16,1-32 0 16,-15-23-5-16,-27-14 11 15,-31-17-6-15,-30-37 0 0,-22-23 9 16,-3-23-1 0,-27-20-4-16,-21-23 6 0,-31-14 9 15,-21-7-15-15,-68 13-3 16,-39 22-1-16,-26 26 6 15,-11 30-12-15,10 29 6 16,21 30-9-16,38 14 9 16,30 5-66-16,15 42-9 15,20 12-32-15,24 16-69 16,7-1-71-16,14 4-131 16</inkml:trace>
  <inkml:trace contextRef="#ctx0" brushRef="#br0" timeOffset="2391">6435 1375 694 0,'0'0'123'0,"0"0"-21"16,0 0-17-16,0 0 16 15,0 0-32-15,0 0-59 16,-162-86 3-16,152 86-13 15,-4 0 0-15,1 0-6 0,-18 19 6 16,3 7-18 0,-3 2-171-16,11-2-118 0,9-5-303 15</inkml:trace>
  <inkml:trace contextRef="#ctx0" brushRef="#br0" timeOffset="3855">5376 1440 294 0,'0'0'158'0,"0"0"-18"16,0 0 9-16,0 0-2 16,45-157-19-16,-45 150-45 0,0 7-9 15,0 0-40-15,-45 32-15 16,-38 31 8-16,-27 20 5 15,-3 14 24-15,-4 15-30 16,-10 19-12-16,-21 27 30 16,-14 22-30-16,-9 26 1 15,16-9 2-15,45-16-13 16,48-34 7-16,48-38-11 16,14-26 0-16,0-20 3 15,0-23 1-15,14-17-4 16,-7-11 0-16,-7-11 7 15,0-1-14-15,0 0 7 16,0 0-104-16,0-21-73 16,-21-40-347-16</inkml:trace>
  <inkml:trace contextRef="#ctx0" brushRef="#br1" timeOffset="6071">535 679 172 0,'0'0'344'16,"0"0"-230"-16,0 0-3 0,0 0-7 16,0 0-20-1,0 0-42-15,-14-17-18 0,14 17 16 16,0 0-20-16,0 0 6 15,0-6 22-15,0-5-30 16,21-6 33-16,10-3-19 16,0-3-32-16,-4 0 40 15,-3 5-22-15,-10 7 6 16,-14 6 11-16,0 3-23 16,0 2 21-16,0 0-33 15,0 0 5-15,0 0-16 16,0 0 1-16,7 2 0 15,-7 23 9-15,0 16 1 16,0 5 1-16,0 8-1 16,0 3 0-16,0 3-1 0,0-3 6 15,-7-9-5-15,0-10 0 16,-10-15 8-16,17-11-11 16,0-8 3-16,-7 0 0 15,0-4 14-15,-14 0-9 16,-10 0 21-16,-6 0-16 15,9-6 1-15,-3 1-10 16,17-2-1-16,8 5 0 16,6 2-5-16,0 0 10 15,0 0-6-15,0 0 1 16,6 0-24-16,60 0 23 16,44 0 0-16,31 0-14 0,10 0-19 15,-3 0-94-15,-31 0-70 16,-14-6-59-16,-7-8-184 15</inkml:trace>
  <inkml:trace contextRef="#ctx0" brushRef="#br1" timeOffset="6852">5569 499 420 0,'0'0'177'0,"0"0"-29"15,0 0-30-15,0 0-34 16,0 0-27-16,0 0-36 16,-14-80 12-16,34 74-23 15,1 0-8-15,10 6 0 16,0 0 0-16,7 6-2 15,-11 20 0-15,-3 8 7 16,-24 9-7-16,0 6 0 16,-17 2 1-16,-28-5 2 15,1-11-1-15,9-10-2 16,11-10 4-16,11-7 4 16,13-2-6-16,0-3-2 0,0-1 0 15,0-2 14 1,72 0-10-16,24 0-1 0,31 0-2 15,-6 0-1-15,-25 0-16 16,-45 10-189-16,-30 4-239 16</inkml:trace>
  <inkml:trace contextRef="#ctx0" brushRef="#br1" timeOffset="7901">3272 4067 483 0,'0'0'148'0,"0"0"-12"16,0 0-6-16,0 0-10 16,0 0-30-16,0 0-32 15,-83 0-13-15,83 0-42 0,0 0-1 16,7 0-2 0,31 0-3-16,27 0 3 0,11 0 13 15,3-2-8-15,-10 2-5 16,-18-4 5-16,-20 4-5 15,-17 0 0-15,-14 0 6 16,0 0-11-16,0 0 5 16,0 0-7-16,0 4 0 15,-7 15 14-15,-31 5-6 16,7-2 1-16,-3-5 5 16,3-2-6-16,17-5-1 15,-3-3 0-15,10-7-4 16,0 0 7-16,7 0-3 0,0 0 1 15,0 0 7 1,0 0-4-16,0 0-4 0,0 2 0 16,0-2-7-16,21 6 6 15,3 0 1-15,7 6-5 16,3 1 12-16,-10 5-8 16,4 2 1-16,-11 3 0 15,4 3-3-15,-14 2 4 16,-7-2-1-16,0-1 0 15,0-7 7-15,0-4-7 16,-21-6 1-16,-24-4 10 16,-20-4 31-16,-11 0-37 15,-13 0 5-15,24 0-10 16,-11-4-79-16,24-10-180 0,39-3-424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8:20.690"/>
    </inkml:context>
    <inkml:brush xml:id="br0">
      <inkml:brushProperty name="width" value="0.05" units="cm"/>
      <inkml:brushProperty name="height" value="0.05" units="cm"/>
      <inkml:brushProperty name="color" value="#3165BB"/>
      <inkml:brushProperty name="fitToCurve" value="1"/>
    </inkml:brush>
  </inkml:definitions>
  <inkml:trace contextRef="#ctx0" brushRef="#br0">179 1 38 0,'0'0'529'0,"0"0"-372"16,0 0-11-16,0 0-20 15,0 0-15-15,0 0-48 16,0-18-6-16,0 18-20 0,0 0-23 16,0 6 2-16,-24 20-6 15,-3 11-3-15,-4 0-2 16,0 10-1-16,10-2-1 16,-3-3-3-16,10-2 0 15,14-2-2-15,0-7 1 16,0-5 0-16,31-12 1 15,21-14-3-15,6 0 1 16,1 0 2-16,10-6-4 16,-11-8 1-16,-6-3-9 15,-21 8 12-15,-25 3 0 0,-6-2 1 16,0 2 8-16,0 1-9 16,0-1 0-16,-13-3-2 15,-5 4-3-15,5 5 5 16,13 0-3-16,0-6 5 15,0 6-4-15,0 0-1 16,0-6-6-16,0 0 7 16,13-4-22-16,25-5 24 15,0 2 0-15,-17 11 5 16,3-3-10-16,-17 5 5 16,6-6 0-16,-6 6-3 15,10 0 3-15,-10 0 0 0,0 0 1 16,14 13 3-1,-11 11 5-15,4 2 0 0,-7 0-1 16,0 5 12-16,-7 3-18 16,0 9 4-1,0-6-6-15,0 1 7 0,0 2-16 16,0-3-14-16,0-6-122 16,0 9-158-16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8:22.962"/>
    </inkml:context>
    <inkml:brush xml:id="br0">
      <inkml:brushProperty name="width" value="0.05" units="cm"/>
      <inkml:brushProperty name="height" value="0.05" units="cm"/>
      <inkml:brushProperty name="color" value="#3165BB"/>
      <inkml:brushProperty name="fitToCurve" value="1"/>
    </inkml:brush>
  </inkml:definitions>
  <inkml:trace contextRef="#ctx0" brushRef="#br0">65 70 482 0,'0'0'212'0,"0"0"-63"16,0 0-75-16,0 0 52 15,0 0-20-15,0 0-24 16,0 0-21-16,-20-64-44 16,20 64-7-16,0 0-10 15,-7 20-12-15,-4 24 12 16,5 7 6-16,-1 6-5 15,0-12 2-15,0 1 2 16,7-9-2-16,0-5-3 16,0-12 0-16,0-14 0 15,0-1 0-15,0-5 0 0,0 0-4 16,0 0-5-16,0 0-15 16,0-5-4-1,7-15-16-15,13-6 40 0,5 3-16 16,2 9-17-16,4 0 13 15,0 2-8-15,-4 6 17 16,4-8 7-16,7 2 3 16,0-7 3-16,-10 2 2 15,-4 2 0-15,-4-5 3 16,-6 2-1-16,3 0 9 16,4-3 13-16,-14-8-3 15,10 9 12-15,-10 6 3 16,0 8 7-16,-7 0 22 15,0-2-20-15,0 2-7 0,0 0-22 16,0 6-3-16,0 0 13 16,0 0-21-16,0 0-5 15,0 20-4-15,-7 32-10 16,0 22 14-16,-3 9 1 16,10 14-1-16,0 4-13 15,0-13-191-15,0-22-271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8:24.427"/>
    </inkml:context>
    <inkml:brush xml:id="br0">
      <inkml:brushProperty name="width" value="0.05" units="cm"/>
      <inkml:brushProperty name="height" value="0.05" units="cm"/>
      <inkml:brushProperty name="color" value="#3165BB"/>
      <inkml:brushProperty name="fitToCurve" value="1"/>
    </inkml:brush>
  </inkml:definitions>
  <inkml:trace contextRef="#ctx0" brushRef="#br0">0 441 586 0,'0'0'248'0,"0"0"-111"15,0 0-13 1,0 0-11-16,0 0-21 0,0 0-21 16,0-119-37-16,0 117 14 15,7 2-18-15,-7 0-12 16,0 0 5-16,7 0-16 16,-7 0-2-16,0 0-5 15,6 0 9-15,-6 0-15 16,0 0 6-16,0 0 0 15,0 0-4-15,0 0 8 16,0 0-4-16,0 0 0 16,0 0 6-16,0 5-15 0,7 26 9 15,10 15 0 1,4 14 18-16,-7 9-10 0,10 8-8 16,3 6 0-16,4 0 9 15,-7-6-9-15,-3-14 0 16,0-15 0-16,-4-19-1 15,-10-12 5-15,-7-12-4 16,7-5 1-16,-7 0 5 16,0 0 7-16,7 0-3 15,-1-28 29-15,12-23-16 16,2-15-17-16,4-14-3 16,11-11-3-16,3-10 6 15,-1 4-4-15,1 14-2 16,0 17 0-16,-17 28-3 15,-15 17 7-15,-6 15-4 0,0 6 0 16,0 0-11 0,0 0-8-16,0 2-49 0,7 33-61 15,0 13 19-15,10 9-165 16,-3 1-113-16</inkml:trace>
  <inkml:trace contextRef="#ctx0" brushRef="#br0" timeOffset="514">650 684 588 0,'0'0'122'0,"0"0"-5"15,0 0-20-15,0 0-29 16,0 0-48-16,0 0-10 15,44-28 3-15,32 21-10 16,-4-1 10-16,18 2 0 16,6-6-1-16,-14 4 17 15,-23-1-14-15,-21 3 7 16,-25 0-11-16,-6 6-4 16,-7-2 28-16,0-7 16 15,-7-2-8-15,-20-3-39 16,-18-1 1-16,1-2-5 15,6 5 0-15,-7 1 8 16,14 3-7-16,17 1-1 0,14 5 0 16,-7 2-4-16,7 0 4 15,0 0 0-15,0 0-2 16,0 0-10-16,0 0 11 16,38 9-13-16,21 13 14 15,6 7 1-15,18-1 2 16,-15 7-3-16,-16-3 0 15,-25 2 9-15,-20 0-10 16,-7 3 1-16,0-2 0 16,-7-4 1-16,-44-3-1 0,-8-4-13 15,1-14-33 1,-4-4-77-16,21-3-33 0,17-3-91 16,17 0-269-16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8:14.028"/>
    </inkml:context>
    <inkml:brush xml:id="br0">
      <inkml:brushProperty name="width" value="0.05" units="cm"/>
      <inkml:brushProperty name="height" value="0.05" units="cm"/>
      <inkml:brushProperty name="color" value="#3165BB"/>
      <inkml:brushProperty name="fitToCurve" value="1"/>
    </inkml:brush>
  </inkml:definitions>
  <inkml:trace contextRef="#ctx0" brushRef="#br0">12363 1372 606 0,'0'0'183'16,"0"0"-43"-16,0 0-9 15,0 0-30-15,0 0-33 16,0 0 3-16,0 0-25 0,0 0-27 16,0-20 15-16,0 20-33 15,0 0 7-15,-11 6-8 16,-2 22 2-16,-15 15 3 15,-17 11 10-15,1-2-13 16,-1-1 14-16,14-3-9 16,0-7-7-16,11-13 0 15,20-7 9-15,0-13-8 16,0-5-1-16,0-3 0 16,0 0 9-16,0 0-6 15,6-11 4-15,32-30 5 16,14-10-2-16,23-15-4 15,-2-6-6-15,9 4 0 0,1 5-3 16,-25 14 5-16,-20 17-2 16,-17 15 0-16,-14 9 4 15,-7 8-7-15,0 0 3 16,6 0-17-16,5 14 17 16,-4 23-15-16,-1 8 15 15,-6-1 0-15,0 2 2 16,7-3-11-16,7-6 9 15,-14-6-38-15,7-2-8 16,-7-9-59-16,0-5-42 16,0-8-33-16,0 0-62 15,0-7-21-15</inkml:trace>
  <inkml:trace contextRef="#ctx0" brushRef="#br0" timeOffset="203">12236 1537 334 0,'0'0'214'0,"0"0"-103"15,0 0 8-15,0 0-14 16,0 0-8-16,0 0-83 16,58-37-2-16,18 25-10 15,20 4 6-15,14 0-16 16,10-1-85-16,-17 0-227 0</inkml:trace>
  <inkml:trace contextRef="#ctx0" brushRef="#br0" timeOffset="2585">10203 3230 645 0,'0'0'146'16,"0"0"-43"-16,0 0-7 16,0 0 17-16,0 0-56 15,0 0-18-15,-141-37-33 16,76 66 2-16,0 10 4 16,-4 11-7-16,17-3-1 15,22 2 2-15,23-1 6 16,7-1-12-16,0-7 0 15,37-6 4-15,22-9 2 16,17-1-6-16,13-16 0 0,7-5 2 16,7-3-2-16,-6 0-14 15,-15-3-68-15,-23-17-92 16,-22-6-127-16</inkml:trace>
  <inkml:trace contextRef="#ctx0" brushRef="#br0" timeOffset="3449">12916 4016 813 0,'0'0'155'15,"0"0"-21"-15,0 0-50 16,0 0-22-16,0 0-24 16,0 0-32-16,7 29 19 15,4 8 26-15,-11 9-33 16,6-7 9-16,-6 7-20 16,0 0 15-16,0-2-1 15,0-10-21-15,0-3 18 16,0-14-18-16,0-6 0 15,0-7 1-15,0-4 7 0,0 0-4 16,0 0 20-16,0-4 2 16,0-27 15-16,0-17-41 15,7-10 2-15,0-8 0 16,7 1 3-16,-4 7-5 16,4 10 0-16,0 14 4 15,-7 14-11-15,-1 14 6 16,-6 0 0-16,11 6-6 15,3 0-7-15,17 6-3 16,-4 20 14-16,11 11-5 16,-7 8 0-16,-4-1 8 0,11 2 0 15,0-10-6 1,-11-1 11-16,4-9-5 0,-24-8 0 16,-7 6-12-16,0-6-7 15,-38 7-36-15,-48 1-69 16,-20 0-119-16,10-1-142 15</inkml:trace>
  <inkml:trace contextRef="#ctx0" brushRef="#br0" timeOffset="18157">9034 93 702 0,'0'0'120'15,"0"0"-49"-15,0 0 32 16,0 0-33-16,0 0-46 16,0 0-20-16,124-94 4 15,-79 94-8-15,-7 23 0 16,0 9 0-16,-18 7-1 16,-3 2 1-16,-17 5 0 15,0 2-2-15,0 3 5 16,-44 4-3-16,-8-10 13 15,-10-5-10-15,11-5 9 0,23-9-10 16,11-6-2-16,17-3 0 16,0-4 5-16,17 0 0 15,28-11-3-15,13-2-1 16,1 0 11-16,-8 0-12 16,-6 0 0-16,-7 0 9 15,-11-6-3-15,-9 1 6 16,-12 1 18-16,-6 3 20 15,0 1 14-15,0 0-35 16,0 0-7-16,0 0-18 16,0 0-2-16,0 0-4 15,0 19-12-15,0 13 14 16,-13 8 8-16,-5 0-7 0,12 3-1 16,-8 0 8-16,7-3-3 15,7 5 8-15,0 4-8 16,0-3-3-16,0-7 26 15,0-7-20-15,7-6 5 16,-7-9 0-16,0-9-6 16,0-2-5-16,0-3-2 15,-45 3 4-15,-20-3-15 16,-25-1-14-16,-16 2-190 16,-4-2-310-16</inkml:trace>
  <inkml:trace contextRef="#ctx0" brushRef="#br0" timeOffset="17184">8271 476 726 0,'0'0'187'0,"0"0"-50"15,0 0-6-15,0 0-27 16,0 0-93-16,0 0-4 15,-7 100 30-15,-10-36-16 0,10-1-3 16,7-4-16 0,0 1 6-16,0-5-4 0,0-4-4 15,0-10 0-15,0-10-4 16,0-8-24-16,0-12-63 16,0-5-32-16,0-6-71 15,-7 0-1-15,7-12-27 16</inkml:trace>
  <inkml:trace contextRef="#ctx0" brushRef="#br0" timeOffset="17528">8182 774 95 0,'0'0'209'16,"0"0"-111"0,0 0-34-16,0 0-18 0,0 0 15 15,0 0-7-15,199-14 8 16,-140 5 3-16,-1 0 3 15,-13-2 13-15,-7-6 0 16,-8-3 10-16,-16-1 7 16,0-5-26-16,-4-1 6 15,-10-2-11-15,0 3-38 16,0 6 28-16,0 4-31 16,0 6-8-16,0 5 14 15,0 5-27-15,0 0 1 0,-10 0-6 16,-4 15-6-1,7 15 6-15,-13 17 0 0,9 2 7 16,11-1-10-16,0 3 3 16,0 0-4-16,0-2-16 15,0-1-80-15,0-7-84 16,0-9-131-16,0-18-425 16</inkml:trace>
  <inkml:trace contextRef="#ctx0" brushRef="#br0" timeOffset="13260">1889 797 747 0,'0'0'147'0,"0"0"-70"16,0 0-4-16,0 0-47 16,0 0-3-16,0 0 14 15,0 140-12-15,0-97-12 16,0-3 13-16,0-3-21 15,0-5 0-15,0-12 4 16,0-6-5-16,0-8-2 16,0-6-1-16,0 0 4 15,0 0 14-15,0 0-10 16,0-29 53-16,0-11-39 16,0-9-15-16,0-8-2 15,0 3-6-15,0-1 8 16,0 1-6-16,0 5-2 15,0 1 0-15,7 11-1 16,7 9 3-16,0 7-3 0,10 13 1 16,-10 5-7-16,17 3-1 15,-4 0 2-15,4 11-4 16,-10 15 9-16,3 3-25 16,-24 2 21-16,0 6 4 15,0-2 1-15,-24-4-6 16,-11-6 6-16,-3-8-6 15,14-5 5-15,11-6-14 16,13-6 12-16,0 0 3 16,0 0-3-16,0 0-1 15,24 0-11-15,10 0 15 16,11 0 2-16,-7 0 5 0,-1 11-8 16,1 9 1-16,-3 9-3 15,-4 3-7-15,-7 2 8 16,-17-3 2-16,-7 3-5 15,0 4 13-15,0-4-8 16,-52 0 0-16,-17-2-7 16,4-7-3-16,-11 0-105 15,18-4-75-15,20-9-112 16</inkml:trace>
  <inkml:trace contextRef="#ctx0" brushRef="#br0" timeOffset="13482">2777 1097 544 0,'0'0'129'0,"0"0"8"16,0 0-8-16,0 0-3 15,-162 178-74-15,117-136-20 16,-6-1-16-16,6-4-12 15,7-9-8-15,7-5-57 16,24-9-195-16,7-14-194 16</inkml:trace>
  <inkml:trace contextRef="#ctx0" brushRef="#br0" timeOffset="13763">3303 665 313 0,'0'0'443'0,"0"0"-305"15,0 0-17-15,0 0-13 16,0 0-46-16,0 0-42 16,-169 20 8-16,124 35-15 15,8 9 1-15,16-2 8 16,11 0-15-16,10-7 4 15,0-6-11-15,31-9 1 16,27-15 4-16,18-11-5 0,20-10-10 16,7-4-41-16,0 0-94 15,-13-21-52-15,-25-10-104 16</inkml:trace>
  <inkml:trace contextRef="#ctx0" brushRef="#br0" timeOffset="14236">3815 797 4 0,'0'0'578'16,"0"0"-429"-16,0 0 0 16,0 0-8-16,0 0-39 0,0 0-12 15,-45-71-34 1,45 71-43-16,0 0-13 0,0 28 8 16,0 9-8-16,0 9 24 15,-7 0-21-15,7-1 13 16,-7-1-13-16,7-7 0 15,0-10 2-15,0-11-3 16,0-8-2-16,0-5 0 16,0-3 7-16,0 0-3 15,0-3 2-15,0-29 1 16,28-11 10-16,-11-8-12 16,4-3-5-16,-14-4 3 15,-7 4 5-15,0 0-5 16,0 9-2-16,0 10 4 15,0 12 6-15,0 12-9 0,0 5-2 16,0 6 0 0,0 0-9-16,24 0 3 0,14 26 2 15,6 9-1-15,-16 7-4 16,3 7 8-16,-18 2 1 16,1-3 0-16,-3-1 5 15,-11-5-5-15,0-4 0 16,0-7 0-16,0-2-7 15,-38-1 2-15,-14-5-51 16,1-3-66-16,13-3-148 16,14-2-161-16</inkml:trace>
  <inkml:trace contextRef="#ctx0" brushRef="#br0" timeOffset="14505">4379 1072 833 0,'0'0'77'0,"0"0"-15"15,0 0 48-15,0 0-45 16,0 0-37-16,0 0-5 0,-45 128 0 15,0-85-7 1,-13 4-13-16,-18-2 3 0,11-3-6 16,-4-8-125-16,-3-8-282 15</inkml:trace>
  <inkml:trace contextRef="#ctx0" brushRef="#br0" timeOffset="14896">4705 642 717 0,'0'0'164'0,"0"0"-62"0,0 0 66 15,0 0-45-15,0 0-41 16,0 0-43-16,0-48-21 16,0 48 10-16,0 0-28 15,0 14-2-15,0 23-1 16,-17 15 6-16,10 11 5 16,7-3-8-16,-6 6 1 15,6-3 0-15,0-6 1 0,13-9-2 16,32-8 0-1,-7-11 10-15,7-12-9 0,6-6-1 16,8-11-5-16,16 0 0 16,-9 0-86-16,-5-28-39 15,-9-9-35-15,-31-6-66 16,-15-6-155-16</inkml:trace>
  <inkml:trace contextRef="#ctx0" brushRef="#br0" timeOffset="15065">4778 580 448 0,'0'0'131'0,"0"0"7"15,0 0-15-15,0 0-67 0,0 0-31 16,0 0-25-16,96-83-6 16,-34 83 4-16,-11 11-86 15,-6 18-78-15,-31 8-101 16</inkml:trace>
  <inkml:trace contextRef="#ctx0" brushRef="#br0" timeOffset="15210">4891 863 448 0,'0'0'91'16,"0"0"-13"-16,0 0-21 15,0 0-16-15,0 0-30 16,258-38-6-16,-169 27-10 15,-6 2-56-15,-18 8-188 16</inkml:trace>
  <inkml:trace contextRef="#ctx0" brushRef="#br0" timeOffset="15623">5610 760 408 0,'0'0'138'16,"0"0"10"-16,0 0-24 15,0 0-43-15,0 0-9 16,0 0-38-16,-7-12 12 16,-3 26 24-16,-4 12-36 15,0 3 14-15,7 5-8 16,0 1-17-16,-3-2 12 0,10 2-32 16,0 0 3-16,0-6 6 15,0-13-9-15,0-2 5 16,0-8-8-16,0-6 1 15,0 0 8-15,0 0-8 16,0 0 34-16,0-11 34 16,0-23-41-16,-7-10-12 15,7-7-16-15,-14 0 1 16,1-1 0-16,2-2 3 16,4 0-4-16,7-2 0 15,0 6 2-15,7 4-9 16,38 12 7-16,0 8-27 15,23 17 11-15,-9 9-45 0,6 0-17 16,-3 4-38-16,-34 24-59 16,-21 9-25-16,-7 3-177 15</inkml:trace>
  <inkml:trace contextRef="#ctx0" brushRef="#br0" timeOffset="15731">5610 760 508 0</inkml:trace>
  <inkml:trace contextRef="#ctx0" brushRef="#br0" timeOffset="15799">5610 760 508 0,'27'88'109'0,"-27"-93"-38"0,0 5 12 0,0-6-15 0,45 6-65 0,24 0-6 0,27-3-8 16,7 3-128-16,-7 0-246 15</inkml:trace>
  <inkml:trace contextRef="#ctx0" brushRef="#br0" timeOffset="16045">6507 897 684 0,'0'0'136'0,"0"0"-74"0,0 0 47 15,0 0-17 1,0 0-59-16,0 0 14 0,-127 123-22 16,96-80-23-16,-14 3 6 15,1-1-7-15,9-5-2 16,-3-2-43-16,7-9-191 16,11-8-189-16</inkml:trace>
  <inkml:trace contextRef="#ctx0" brushRef="#br0" timeOffset="16674">6913 391 566 0,'0'0'231'0,"0"0"-140"0,0 0 23 16,0 0 5-16,0 0-32 16,0 0-65-16,0-37-22 15,-21 80 0-15,-17 11 9 16,1 3-5-16,16 0 4 16,4-2-8-16,3-4 0 15,14 1 0-15,0-9 5 16,0-9-5-16,14-9 0 15,3-7 6-15,4-7-13 0,3-8 7 16,-11-3 0 0,8 0-8-16,3 0 15 0,-10-14-7 15,10-4 4-15,-17-2 6 16,7-3-7-16,-7 7-3 16,-1 1 0-16,-6 4-1 15,11 5 5-15,-4-2-4 16,-1-1 0-16,15 3 3 15,-4-2-11-15,11 2 8 16,3 0 0-16,-11 0-6 0,11 0 9 16,-10 4-3-1,10-2 0-15,-17 2 4 0,10 0-9 16,-17 2 5-16,-1-4 0 16,1 4-6-16,-7 0 1 15,7 0 5-15,4 12-4 16,2 11 8-16,-6 3 7 15,-7 5-8-15,7 3 4 16,-7 4 19-16,7-4-23 16,-7-4 13-16,10 3-16 15,-10-8 7-15,0 1-8 16,0 0 1-16,7-6-48 16,0 0-72-16,14-6-106 15,10-8-86-15</inkml:trace>
  <inkml:trace contextRef="#ctx0" brushRef="#br0" timeOffset="16888">7848 946 762 0,'0'0'119'0,"0"0"-17"15,0 0 24-15,0 0-73 16,0 0-2-16,0 0-9 15,-82 108-23-15,51-71-4 16,-4 1-9-16,-3-2-8 16,1-3 2-16,-1-5-107 0,10-5-126 15,4-8-186 1</inkml:trace>
  <inkml:trace contextRef="#ctx0" brushRef="#br0" timeOffset="11724">390 365 511 0,'0'0'154'0,"0"0"-3"15,0 0-51-15,0 0-3 16,0 0-1-16,0 0-38 16,0-107-8-16,0 97-2 15,-7-4-31-15,-30 2 6 0,-8 3-23 16,0 4 0 0,-6 2 0-16,-1 3 7 0,14 0-7 15,4 0 0-15,3 17-7 16,17 14-2-16,-3 10 8 15,17 5 1-15,0 7-5 16,0 2 6-16,24-6-1 16,21-1 0-16,-7-7 2 15,-4-7-5-15,4-9 3 16,-24-1 0-16,3-8-10 16,-17 2 0-16,0 5 8 15,0-3 0-15,-31 0-9 16,-14 0 4-16,7-12 7 0,4 2-5 15,10-10-7 1,17 0 18-16,0 0-6 0,7 0 0 16,0 0 2-16,0 0-10 15,0 0 4-15,0 0-31 16,21 0 29-16,10 0-13 16,0 0 19-16,-11 0-1 15,1 18-23-15,-21 14 20 16,0 7 8-16,0 11-4 15,-14 1 25-15,-24 7-15 16,4-4 12-16,-4 0 11 16,14-6-23-16,10-5 17 0,14-4-24 15,0-12-2 1,0-4 14-16,21-10-10 0,10-3 3 16,7-7 8-16,-1-3-8 15,-2 0 22-15,10 0-27 16,-15 0-2-16,1-13-1 15,-17 3-54-15,-7-7-111 16,0-3-156-16</inkml:trace>
  <inkml:trace contextRef="#ctx0" brushRef="#br0" timeOffset="12235">851 866 695 0,'0'0'191'0,"0"0"-83"16,0 0 32-16,0 0-19 16,0 0-82-16,0 0-30 15,0-12-9-15,0 33-4 16,-24 21 4-16,-4 10 0 15,-9-1 8-15,6-3-8 16,10-1 7-16,-3-13-7 16,17-9 0-16,0-13 0 15,7-5-3-15,0-7 12 0,0 0-9 16,0 0 18 0,0 0-9-16,0-19 58 0,7-24-39 15,31-16-25-15,7-13 17 16,-1-9-13-16,8-4-7 15,-7 5 0-15,-8 5 8 16,-2 18-8-16,-18 21 0 16,-10 15 0-16,-7 21 1 15,7 0-1-15,0 18-14 16,0 36-3-16,3 20 17 16,-10 12-1-16,0 5 1 15,0-7 0-15,0-10-3 16,0-11 3-16,0-15-8 15,14-12-47-15,6-15-100 16,4-12-53-16,-17-6-58 0,7-3-71 16</inkml:trace>
  <inkml:trace contextRef="#ctx0" brushRef="#br0" timeOffset="12420">731 1009 168 0,'0'0'295'0,"0"0"-134"16,0 0-46-16,0 0-21 16,0 0-58-16,0 0-19 15,223-75 12-15,-120 67-19 16,-6 5-6-16,-8 3-8 0,-24 0-118 16,-10 8-248-16</inkml:trace>
  <inkml:trace contextRef="#ctx0" brushRef="#br0" timeOffset="12609">1546 1034 145 0,'0'0'518'16,"0"0"-466"-16,0 0 41 15,0 0-1-15,0 0-8 16,0 0-33-16,-86 172-30 15,31-123-2-15,3-7-19 16,0-1-3-16,18-16-94 0,10-9-216 16</inkml:trace>
  <inkml:trace contextRef="#ctx0" brushRef="#br0" timeOffset="29151">3340 2978 787 0,'0'0'163'0,"0"0"-38"15,0 0 25-15,0 0-3 16,0 0-66-16,0 0-13 15,0-80-30-15,0 77-6 16,0 3-11-16,-6 0-12 16,-1 0 16-16,-24 0-25 15,-7 23 0-15,-27 23 9 16,-25 23-1-16,1 16-8 16,-1 10 0-16,18 5 8 15,28-6-7-15,19-8-1 16,25-6 0-16,0-11-1 0,38-9 5 15,21-11-4-15,9-11 0 32,5-5-8-32,2-22 7 0,1-5-35 0,10-6-11 15,-4 0-52-15,1-6-98 16,-1-17-140-16,4-8-376 16</inkml:trace>
  <inkml:trace contextRef="#ctx0" brushRef="#br0" timeOffset="29669">4173 3299 645 0,'0'0'273'0,"0"0"-77"0,0 0-49 16,0 0-11-16,0 0-75 15,0 0-33-15,-18-52-27 16,18 66 4-16,0 24-5 15,-7 10 11-15,1 9-6 16,-18 0 21-16,-4 0-12 16,4-6-3-16,3-10-3 15,-3-7-3-15,10-10 0 16,8-14-5-16,6-4 0 16,0-6 8-16,0 0-4 15,0 0 2-15,0 0 20 16,0-20 0-16,0-14 0 0,0-11-26 15,0-15 4-15,31-20-1 16,-4-12-3-16,18 0 0 16,-7 11 0-16,-7 22 5 15,-18 21-5-15,1 22 0 16,-14 14 1-16,0 2-6 16,0 0 5-16,7 0-10 15,0 18 1-15,17 26-4 16,-3 19 10-16,-4 5 3 15,-4 3 0-15,1-4-7 16,10-13 7-16,-3-8-10 16,-4-9-3-16,11-8-46 0,-4-10-18 15,-11-7-42 1,1-6-42-16,-14-6-18 0,0 0-45 16,0 0-55-16,-20-6-76 15</inkml:trace>
  <inkml:trace contextRef="#ctx0" brushRef="#br0" timeOffset="29853">4186 3504 213 0,'0'0'175'16,"0"0"-56"-16,0 0 31 16,-223-32-55-16,202 27 17 15,14 5-17-15,7-2 13 16,0-2-40-16,28 2-59 16,41-2 10-16,10-1 2 0,17 2-14 15,0 3 6 1,11 0-13-16,-11 0-6 0,-10 0-74 15,-10 7-163-15,-25 9-151 16</inkml:trace>
  <inkml:trace contextRef="#ctx0" brushRef="#br0" timeOffset="30037">4867 3510 545 0,'0'0'157'0,"0"0"-7"15,0 0-38-15,0 0-21 16,0 0-29-16,0 0-29 16,-117 109 27-16,72-64-14 15,-13 4-30-15,-4 3-4 0,-10-2-12 16,-4 3-19-16,4-14-129 16,27-4-274-16</inkml:trace>
  <inkml:trace contextRef="#ctx0" brushRef="#br0" timeOffset="30398">5496 3184 894 0,'0'0'179'0,"0"0"-9"15,0 0-18-15,0 0-73 16,0 0-17-16,0 0-27 16,-27-102-21-16,-4 102 4 15,-7 0-11-15,-7 0-7 16,4 19 0-16,-4 19 1 16,14 13-7-16,0 12 6 15,11 8 0-15,20-2-2 16,0-7 5-16,7-13-3 15,37-11 0-15,8-13-1 16,13-16 0-16,4-9-6 16,21 0-21-16,-1-3-9 0,-3-23-66 15,-17-8-76 1,-18-7-109-16,-13-10-185 0</inkml:trace>
  <inkml:trace contextRef="#ctx0" brushRef="#br0" timeOffset="30660">5840 2715 134 0,'0'0'559'0,"0"0"-351"16,0 0-42-16,0 0-12 16,0 0-50-16,0 0-64 15,-55-59-9-15,86 59-30 16,21 25 13-16,16 18 34 0,5 14-22 15,-5 9 14-15,-9 11 4 16,-14 0-32-16,-18 9 15 16,-3 7-25-16,-24 0 10 15,0 4-12-15,-38-2-2 16,-79 7-24-16,-61-5-149 16,-53 4-373-16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8:52.488"/>
    </inkml:context>
    <inkml:brush xml:id="br0">
      <inkml:brushProperty name="width" value="0.05" units="cm"/>
      <inkml:brushProperty name="height" value="0.05" units="cm"/>
      <inkml:brushProperty name="color" value="#3165BB"/>
      <inkml:brushProperty name="fitToCurve" value="1"/>
    </inkml:brush>
  </inkml:definitions>
  <inkml:trace contextRef="#ctx0" brushRef="#br0">1049 284 428 0,'0'0'140'0,"0"0"-43"15,0 0 54-15,-148-174-37 16,104 153 1-16,-8 13-26 16,-10 8-51-16,-3 0 5 15,-11 14-28-15,4 35 1 16,-17 20 18-16,-1 13-27 16,1 15 18-16,-1 10 12 15,18 3-27-15,14 5 9 16,27 5-19-16,24 0 2 15,7 1 3-15,21-13 3 16,54-13-8-16,28-18 0 16,7-23 0-16,18-17 4 15,-1-11-4-15,-3-15 0 0,-4-11 9 16,-10 0-7-16,10-17-2 16,-10-35 23-16,0-19-18 15,-6-18 47-15,-22-5-22 16,-23-9-2-16,-15-9 11 15,-20-5-35-15,-17-3 12 16,-7 11-15-16,-7 9 8 16,-51 17-13-16,-25 10 4 15,-6 10 0-15,-7 11-8 16,6 12 8-16,8 14-6 16,30 15 6-16,7 11-52 15,25 0-12-15,-4 37-43 0,17 20-38 16,7 12-23-1,0-1-116-15,24-2-244 0</inkml:trace>
  <inkml:trace contextRef="#ctx0" brushRef="#br0" timeOffset="837">1737 687 466 0,'0'0'133'0,"0"0"-10"15,0 0-15 1,0 0-2-16,0 0-12 0,0 0-31 16,0 0 15-16,38-86-32 15,-38 66-1-15,0-3 19 16,0 2-43-16,0-1 12 15,0 1-4-15,0-3-26 16,7-5 24-16,10 6-19 16,-3-5-3-16,23-4 18 15,8 1-18-15,20-12 3 16,8 0-8-16,2 5 8 16,8 2-5-16,-18 7-3 15,-6 12 0-15,-4 2 4 16,-21 10 3-16,11 2-7 0,-1 3 0 15,1 0 2-15,7 0-9 16,-1 0 7-16,11 0 0 16,3 0-5-16,18 12 10 15,-11 8-5-15,4 2 0 16,-11 2 2-16,4-6-12 16,-11 3 10-16,-6-1 0 15,6-5 0-15,-13-4 8 16,-7-2-8-16,-17-6 0 15,-4-3 4-15,-10 0-6 16,-1 0 2-16,-6 0 0 16,0 0 11-16,0 0-5 15,0-9 14-15,0-17 4 16,0-5-15-16,-24-4-1 0,-3 1-8 16,-11 2 0-16,17 1 6 15,-9 3 4-15,9 8-10 16,4 5 0-16,10 7 5 15,0 5-9-15,7 3 4 16,0 0 0-16,0 0-5 16,0 0 7-16,0 0-2 15,0 0 0-15,0 0-4 16,0 0-5-16,0 0 0 16,31 5 9-16,10 16-12 15,21 4 21-15,3-2-9 0,-6 8 0 16,-8-2 3-1,-6 0-10-15,-7 0 7 0,-14-7 0 16,-10-2-4-16,-14 0 5 16,0 1-1-16,0 7 0 15,-52 3-24-15,-30 7 2 16,9 5-93-16,-9 2-79 16,30 3-86-16,35-1-230 15</inkml:trace>
  <inkml:trace contextRef="#ctx0" brushRef="#br0" timeOffset="1987">4993 333 426 0,'0'0'173'0,"0"0"-30"16,0 0 6-16,-158-155-51 15,124 123 16-15,3 7-48 16,-14 5 3-16,14 8-1 16,-3 4-49-16,-18 8-5 0,7 0-2 15,-24 8-7-15,-3 33 8 16,-17 13-13-16,0 17 3 16,6 9 4-16,18 15-3 15,6 5-1-15,21 3 8 16,21 2-4-16,17 7-2 15,0-3-5-15,45-3 2 16,24-9 1-16,20-12-3 16,7-8 0-16,21-15 0 15,31-9 9-15,24-16-5 16,7-23 5-16,3-14-7 16,-10 0 45-16,-7-31-13 0,-34-18-1 15,-4-11 10 1,-24-17-24-16,-14-14 27 0,1-26-26 15,-25-18-20-15,-34-8 25 16,-24-5-22-16,-7 10-3 16,-76 15 4-16,-34 15 8 15,-31 16-16-15,-20 20 4 16,-11 21-10-16,-7 20-1 16,24 25-10-16,21 6-32 15,31 31-24-15,21 32-90 16,23 14-83-16,7 7-171 15</inkml:trace>
  <inkml:trace contextRef="#ctx0" brushRef="#br0" timeOffset="4041">833 741 188 0,'0'0'267'0,"0"0"-115"16,0 0-51-16,0 0 25 16,0 0-21-16,0 0-47 15,0-74 17-15,0 74-15 16,0 0-9-16,0 0-4 15,-7 0-46-15,-24 6 6 16,-21 19 2-16,-6 4 2 16,-1 5-6-16,1 4-5 15,6-1 0-15,14-3-1 0,14 0 1 16,24-8 0-16,0-2 0 16,0-2 4-16,31-8-4 15,35 0 0-15,23-6 4 16,7-8 4-16,1 0-4 15,-8 0-4-15,-20 0 0 16,-28-8-7-16,-24-3-14 16,-17 0-66-16,0-1-85 15,-31 3-141-15</inkml:trace>
  <inkml:trace contextRef="#ctx0" brushRef="#br0" timeOffset="6253">4873 824 417 0,'0'0'155'0,"0"0"-42"16,0 0-3-16,0 0-2 15,0 0-34-15,0 0 14 16,-21-74-42-16,14 74-12 16,7 0-2-16,-17 0-29 15,-4 23 3-15,-16 11 4 16,-1 9-9-16,-7 3 24 16,7 5-19-16,11 0-2 15,-4 2 3-15,10-8 1 16,4-8-8-16,10-12 0 0,7-7 9 15,0-12-13-15,0-6 4 16,0 0 0-16,0 0 26 16,0 0-1-16,0-18 50 15,0-19-44-15,31-11-27 16,0-9 18-16,3-6-20 16,4-9-1-16,-7 0 7 15,-3 4 5-15,3 13-13 16,-18 17 0-16,5 20 6 15,-18 11-12-15,6 7 6 16,1 0-2-16,7 0-2 16,17 30-14-16,-4 13 18 15,4 5 0-15,-7 3 0 16,-10 3-8-16,0-2 8 0,0-4 0 16,3-1-3-16,4-10-1 15,3-7-5-15,-11-9-58 16,-6-7-88-16,-7-8-48 15,0-6-94-15,-38 0-237 16</inkml:trace>
  <inkml:trace contextRef="#ctx0" brushRef="#br0" timeOffset="6520">4532 987 219 0,'0'0'302'0,"0"0"-206"15,0 0-3-15,0 0 30 16,0 0-11-16,0 0-43 15,258-46-31-15,-137 40-12 16,-5 1-19-16,-9 5-14 16,-42 0-41-16,-51 0-304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3:50.773"/>
    </inkml:context>
    <inkml:brush xml:id="br0">
      <inkml:brushProperty name="width" value="0.05" units="cm"/>
      <inkml:brushProperty name="height" value="0.05" units="cm"/>
      <inkml:brushProperty name="color" value="#ED1C24"/>
      <inkml:brushProperty name="fitToCurve" value="1"/>
    </inkml:brush>
  </inkml:definitions>
  <inkml:trace contextRef="#ctx0" brushRef="#br0">134 0 273 0,'0'0'151'16,"0"0"-50"-16,0 0 3 15,0 0 14-15,0 0-39 16,0 0 1-16,-134 0-36 15,134 0-22-15,0 0 19 16,0 0-34-16,0 0 0 16,10 4-7-16,49 1 7 15,37-5 2-15,45 0 1 16,34 0-6-16,42 0 23 16,20 0-27-16,7 0 7 15,18 0 8-15,2 0-12 0,-13 0 13 16,-3 0-16-16,-4 0 3 15,-7 0 2-15,8 0-5 16,6 3 0-16,-7-1 0 16,-14 2 4-16,-6-1-5 15,-4 0 1-15,3 5 0 16,7 1-4-16,1-1 6 16,6 1-2-16,-17-4 0 15,-3 4 8-15,-25 2-8 16,-13-2 0-16,0 2 1 15,3-2-4-15,11 5 5 16,-1-2-2-16,4-4 0 16,4 0 6-16,-1-2-6 0,7 0 0 15,11-2 1 1,-18 4-1-16,-6-3 0 0,-14 10 0 16,0-6-1-16,-25 5 9 15,15-6-8-15,-4 5 0 16,27-3 0-16,1-4 6 15,20 3-5-15,4-7-1 16,-25-2 0-16,-6 3 4 16,-18-3-4-16,-3 3 0 15,-10-3 2-15,10 3-8 16,-3-1 6-16,-7 2 0 16,10-4-1-16,-18 0 9 0,-6 0-7 15,-17 0-1 1,-17 0 3-16,-18 0-7 0,-10 0 4 15,-10-6 0-15,-11-5-2 16,-13-7-21-16,-31-4-70 16,-14-7-106-16,-38-15-405 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8:59.853"/>
    </inkml:context>
    <inkml:brush xml:id="br0">
      <inkml:brushProperty name="width" value="0.05" units="cm"/>
      <inkml:brushProperty name="height" value="0.05" units="cm"/>
      <inkml:brushProperty name="color" value="#3165BB"/>
      <inkml:brushProperty name="fitToCurve" value="1"/>
    </inkml:brush>
  </inkml:definitions>
  <inkml:trace contextRef="#ctx0" brushRef="#br0">350 16 674 0,'0'0'169'0,"0"0"-5"15,0 0-18-15,0 0-11 16,0 0-22-16,0 0-50 16,0-29 4-16,0 29-20 15,0 0-30-15,0 0 5 16,0 4-19-16,-14 32-3 16,-38 17 18-16,-16 20-12 15,2 7 3-15,8 8-2 16,6 1-2-16,21 6 2 15,31-7-7-15,0-5 0 16,24-9-2-16,42-10 3 16,6-10-1-16,17-15 0 15,18-1-6-15,-11-18 0 0,-10-6-33 16,-3-4-25-16,-14-10-50 16,-11 0-114-16,-6-13-129 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9:02.658"/>
    </inkml:context>
    <inkml:brush xml:id="br0">
      <inkml:brushProperty name="width" value="0.05" units="cm"/>
      <inkml:brushProperty name="height" value="0.05" units="cm"/>
      <inkml:brushProperty name="color" value="#3165BB"/>
      <inkml:brushProperty name="fitToCurve" value="1"/>
    </inkml:brush>
  </inkml:definitions>
  <inkml:trace contextRef="#ctx0" brushRef="#br0">148 663 665 0,'0'0'317'15,"0"0"-204"-15,0 0-43 16,0 0 0-16,0 0-10 15,0 0 1-15,-58 153-8 16,48-95-22-16,3-6-12 0,0-7 11 16,0-7-30-16,7-13 9 15,0-10-2-15,0-6 0 16,0-9-1-16,0 0 0 16,0 0 17-16,0 0 29 15,0-29-27-15,0-14-7 16,14-15-1-16,17-13-16 15,13-20 16-15,22-12-17 16,2 5 0-16,-9 19 1 16,-21 30 2-16,-11 23-3 15,-20 14 0-15,3 12 5 16,-3 0-13-16,7 0-1 16,7 32 2-16,3 19-4 0,-4 16 12 15,-2 10-1 1,-12 0 0-16,8-3 4 0,0-7-13 15,3-11 8-15,-3-10-32 16,10-11-39-16,-3-10-79 16,-15-8-105-16,-6-14-92 15,0-3-208-15</inkml:trace>
  <inkml:trace contextRef="#ctx0" brushRef="#br0" timeOffset="185">0 689 581 0,'0'0'177'16,"0"0"-53"-16,0 0-12 0,0 0-62 15,0 0-29-15,0 0-17 16,324-12-3-16,-190 12-2 16,0 0-37-16,-7 0-160 15,-24 0-277-15</inkml:trace>
  <inkml:trace contextRef="#ctx0" brushRef="#br0" timeOffset="428">977 0 752 0,'0'0'131'0,"0"0"-1"16,0 0-21-16,0 0-41 15,0 0-34-15,0 0 7 16,58 186 30-16,-13-89-15 16,0 5-25-16,6 7 16 15,-13 5-22-15,-14-3-8 16,-24 1 1-16,0-6-13 16,-82-3-10-16,-39-2-8 15,-40-4-130-15,-39-9-233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9:01.968"/>
    </inkml:context>
    <inkml:brush xml:id="br0">
      <inkml:brushProperty name="width" value="0.05" units="cm"/>
      <inkml:brushProperty name="height" value="0.05" units="cm"/>
      <inkml:brushProperty name="color" value="#3165BB"/>
      <inkml:brushProperty name="fitToCurve" value="1"/>
    </inkml:brush>
  </inkml:definitions>
  <inkml:trace contextRef="#ctx0" brushRef="#br0">366 213 328 0,'0'0'190'0,"0"0"-58"15,0 0 7-15,0 0 5 16,0 0-26-16,0 0 9 16,52-130-44-16,-52 129-12 0,0-3 2 15,-14 4-41 1,-24 0-12-16,-6 0 4 0,-8 20-22 15,-6 18-1-15,-1 13-1 16,4 9 12-16,14 12-14 16,3-1 2-16,31-6 0 15,7-7-6-15,0-12 6 16,52-9-3-16,20-8 3 16,24-4-31-16,7-11-11 15,4-2-102-15,-21-4-94 16,-17 1-141-16</inkml:trace>
  <inkml:trace contextRef="#ctx0" brushRef="#br0" timeOffset="217">841 659 646 0,'0'0'222'15,"0"0"-105"-15,0 0 17 16,0 0-47-16,0 0-35 15,0 0-31-15,0 27-17 16,0 12 39-16,-38 7-14 16,-21 2-24-16,-16 4 5 15,-11-1-10-15,10 1-12 16,1-13-155-16,40-7-196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9:39.152"/>
    </inkml:context>
    <inkml:brush xml:id="br0">
      <inkml:brushProperty name="width" value="0.05" units="cm"/>
      <inkml:brushProperty name="height" value="0.05" units="cm"/>
      <inkml:brushProperty name="color" value="#3165BB"/>
      <inkml:brushProperty name="fitToCurve" value="1"/>
    </inkml:brush>
  </inkml:definitions>
  <inkml:trace contextRef="#ctx0" brushRef="#br0">7562 485 473 0,'0'0'142'16,"0"0"-28"-16,0 0 7 0,0 0-42 15,0 0 35-15,0 0-32 16,0-126-34-16,0 111 25 16,0 1-25-16,-7 0-10 15,-31 2-1-15,-14 2-35 16,-27 1 16-16,-27 6-18 15,-35-3 7-15,-28 3-3 16,-23 0-4-16,-46 1 0 16,-30 2-1-16,-41 0 14 15,-18 0-13-15,-6 0 0 16,6 0 0-16,24-15 0 16,-3-2 0-16,18-4 0 0,6 5-7 15,-7 5 14 1,0 5-7-16,7 6 0 0,0 0 3 15,17 0-9-15,-3 0 6 16,31 8 0-16,13 1-1 16,39-1 10-16,30 0-9 15,21 4 0-15,38 2 1 16,17 1-15-16,10-1 14 16,10 10 0-16,8 4-3 15,-1 9 3-15,1 12 0 16,6 2 0-16,0 4 1 15,0 7-9-15,8 4 8 16,-1 8 0-16,-7 7-1 16,18-2 13-16,-11 4-9 15,0 0-3-15,4 6 0 0,-11-3 6 16,14-1-3-16,-7 4-3 16,-7-3 0-16,8 2 15 15,-5-2-10-15,5-3-5 16,6-6 1-16,17-8-3 15,0-9 5-15,4-15-3 16,10-4 0-16,0-7 8 16,0-2-8-16,24 5 0 15,-4 0 0-15,11 0-2 16,0 6 3-16,-3-3-1 16,10-3 0-16,-7-2 8 15,3-6-11-15,11-4 3 0,-1-5 0 16,25 6 2-16,10-4-2 15,18 1 0-15,23-3 0 16,28 0 11-16,31-1-11 16,41-6 0-16,34-2 0 15,28-5-5-15,21-6 10 16,23 0-5-16,1 0 0 16,6 0 3-16,-23 0-4 15,-4-6 1-15,-17 0 0 16,-7 1 3-16,6-1-3 15,8 3 0-15,0-6 0 16,17-5 7-16,-4-6-10 0,11-5 3 16,7-4 0-16,-11 1-5 15,-3-4 5-15,-31 1 0 16,-24-1 1-16,-21 4 6 16,-14 2-7-16,-6 0 0 15,-18-3 4-15,-6 4-9 16,6-4 6-16,1 3-1 15,10 4 0-15,-11 2 2 16,-6 0-2-16,-15-1 0 16,-16 5 1-16,-21-8-6 15,-24 6 8-15,-21 2-3 16,-20-1 0-16,-25 5 8 16,-13-2-2-16,-17-3-6 0,-4-9 0 15,-3-8 5-15,-7-15 3 16,-7-14-8-16,0-11 0 15,-21-11 14-15,-17-21-14 16,-13-14 0-16,6-17 0 16,-14-10 11-16,-9 1-3 15,-15 6-7-15,-3 6 2 16,-34 8 12-16,-7 9-12 16,-21 14-3-16,-14 17 0 15,-24 18-5-15,-20 11 5 16,-31 16 0-16,-52 16-1 15,-38 11 11-15,-58 14-20 16,-55 0 10-16,-17 23-56 16,-62 42-36-16,-21 12-210 0,-31-5-313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9:50.471"/>
    </inkml:context>
    <inkml:brush xml:id="br0">
      <inkml:brushProperty name="width" value="0.05" units="cm"/>
      <inkml:brushProperty name="height" value="0.05" units="cm"/>
      <inkml:brushProperty name="color" value="#ED1C24"/>
      <inkml:brushProperty name="fitToCurve" value="1"/>
    </inkml:brush>
  </inkml:definitions>
  <inkml:trace contextRef="#ctx0" brushRef="#br0">626 1489 548 0,'0'0'219'0,"0"0"-108"16,0 0-14-16,0 0 35 16,0 0-41-16,0 0-47 15,0 0 0-15,45-4-20 0,-14-10 10 16,13-5 7-16,-9-2-7 16,10-2-4-16,-8-2-10 15,-6-1 0-15,-3 4 19 16,-4 1-26-16,-10 4-4 15,-8 6 18-15,-6 5-21 16,0 3 14-16,0 3-20 16,0 0 4-16,0 0-10 15,0 0 4-15,0 0-4 16,0 3 4-16,0 23-9 16,0 11 11-16,0 9 0 15,0-7 2-15,-6 4-3 16,-1 0 1-16,7 0 0 0,0-1-1 15,0-7-8 1,0-6 8-16,0-9-13 0,0-12-12 16,0-1 24-16,-7-5-17 15,7 1 8-15,-24 0 6 16,-4 3 5-16,-10-4 4 16,-6 0-4-16,6-2 1 15,10 0 2-15,11 0 3 16,17 0-4-16,0 0 0 15,0 0 3-15,0 0-7 16,0 0 2-16,11 0-12 16,23 0 9-16,18 0 0 15,23-8 3-15,1 0 0 16,3-3 3-16,10-1-9 0,1-2-28 16,-8-4-47-16,-10 2-24 15,-27 1-110-15,-31-2-67 16,-14-3-236-16</inkml:trace>
  <inkml:trace contextRef="#ctx0" brushRef="#br0" timeOffset="547">991 822 414 0,'0'0'257'0,"0"0"-59"0,0 0-62 16,0 0-30-16,0 0-27 15,0 0-57-15,-186-11 6 16,96 51 10-16,-13 11 4 16,14 9 4-16,6 6-26 15,4 9 1-15,17 7-12 16,28 7 2-16,3 6-9 15,31-2-2-15,0 0 0 16,0-5-3-16,38 1 10 16,20-6-7-16,1-4 0 15,16-16 4-15,-2-11-8 0,16-20 4 16,-6-16 0 0,-1-10-1-16,-3-6 7 0,11 0-2 15,6-25 13-15,0-16 3 16,-13-5 39-16,-18-11-23 15,-3-6-7-15,-11-8 18 16,-16-9-35-16,-4-1 5 16,-17-4 5-16,-14 5-21 15,0-3 14-15,-14 3-9 16,-45 6-6-16,-23 8 1 16,-14 12 0-16,-8 8-1 15,8 9 0-15,14 11-4 16,16 15-2-16,28 8-3 15,18 3-23-15,3 0-17 16,17 5-71-16,0 21-75 0,37 3-61 16,46-6-283-16</inkml:trace>
  <inkml:trace contextRef="#ctx0" brushRef="#br0" timeOffset="1357">1960 1397 562 0,'0'0'104'16,"0"0"-5"-16,0 0 6 0,0 0-15 15,0 0-4-15,0 0-45 16,0-14-7-16,45 8-12 16,0 3-10-16,37 3 17 15,7 0-11-15,22 0 5 16,23 0 18-16,7 0-26 15,-7 0 1-15,-17 0 4 16,-21 0-11-16,-27 0 21 16,-42 0-5-16,-13 0 0 15,-14 0 15-15,0 0-21 0,0 0 20 16,0 0 0-16,-14-17-21 16,-13-3-11-16,-18 3-7 15,0-1 0-15,-6 2-8 16,6 1 17-16,0 4-9 15,14-4 0-15,18 8 6 16,-12-2-6-16,25 5 0 16,0 4 0-16,0 0 0 15,0 0 0-15,0 0-2 16,7 0-5-16,38 14-6 16,7 12 13-16,10 3 0 15,-11 3 0-15,-6-7-3 16,-7 4 7-16,-18-3-4 15,1-4 0-15,-4 4 2 0,-17-3-5 16,0-3 3-16,0 2 0 16,-7 4-4-1,-37-5-3-15,6 1 6 0,-7-2-40 16,7-5-87-16,18 2-95 16,20-12-79-16,34-5-444 15</inkml:trace>
  <inkml:trace contextRef="#ctx0" brushRef="#br0" timeOffset="1808">4082 1326 800 0,'0'0'219'0,"0"0"-49"16,0 0-41-16,0 0-32 16,0 0-78-16,0 0-7 15,103-61-12-15,-58 61 9 16,-8 0-11-16,-2 15 2 16,-4 7 0-16,-7 7-8 15,-17 3 5-15,-7 2 3 16,0 0 0-16,-38-3 2 15,-21 1-2-15,-3-7 0 0,4-7 1 16,13-10-2-16,18-2 7 16,10-6-3-16,17 0 0 15,0 0 2-15,0 0 11 16,0 0-13-16,44 0-2 16,8 0 12-16,30-6-7 15,-6-2-1-15,-4 2-5 16,4-2 4-16,-4 2-9 15,4 0 5-15,-11 4-40 16,-27 2-62-16,-7 0-130 16,-31 0-90-16,0-7-316 15</inkml:trace>
  <inkml:trace contextRef="#ctx0" brushRef="#br0" timeOffset="2302">4601 988 70 0,'0'0'532'0,"0"0"-341"15,0 0-24-15,-268-171-12 16,185 147-48-16,-6 9-17 16,-8 5-34-16,12 10-15 15,-12 0-9-15,15 23-24 16,6 17 13-16,-3 11-21 15,17 18 0-15,11 14 2 16,-1 14 8-16,14 15-10 0,17 4 0 16,21-1 4-16,0-1-5 15,38-8 1-15,52 3 0 16,20-15 0-16,24-16 5 16,7-20-1-16,-11-22-4 15,5-22 3-15,-1-14 1 16,14 0-3-16,-1-26 4 15,1-19 16-15,-7-12-8 16,-27-12 24-16,-18-12-1 16,-17-4-13-16,-10-15 11 15,-18-1-18-15,-30-7-3 16,-21-1 23-16,-7 4-31 0,-65 5 10 16,-55 9-9-1,-14 10 3-15,-28 21-10 0,11 17 1 16,17 23 0-16,24 20-10 15,21 0-7-15,7 34-34 16,13 29-24-16,31 15-119 16,31 10-161-16,14 7-691 15</inkml:trace>
  <inkml:trace contextRef="#ctx0" brushRef="#br0" timeOffset="4177">791 3389 304 0,'0'0'271'0,"0"0"-107"16,0 0-25-16,0 0-37 0,0 0-13 15,0 0-6 1,-24-43-24-16,17 38 14 0,7 0-20 16,-14-5-22-16,14 5 25 15,0 0-27-15,0 1-7 16,0 2 3-16,0 2-24 16,0 0 27-16,0 0-22 15,0 0-1-15,0-3 9 16,0 3-9-16,0 0-5 15,0 0 0-15,0 0 10 16,0 0-14-16,0 0 4 16,0 0 0-16,0 0 1 0,0 0-1 15,0 0 0 1,0 0 0-16,0 0 7 0,0 0-9 16,0 0 2-16,0 0 0 15,0 0-10-15,0 0 12 16,0 0-2-16,0-9 0 15,21-4 0-15,24-9 0 16,6 0 0-16,-6 2 2 16,0 3-3-16,-14 3 3 15,-11-4-2-15,4 7 0 16,-17-1 9-16,0 7-9 16,-7 2 0-16,0 3 1 15,0 0-9-15,0 0 8 16,0 0-4-16,0 0 2 15,0 23-13-15,0 11 15 0,0 15 0 16,0-4 2-16,-14 1-5 16,4 0 4-16,3-6-1 15,7-3 0-15,0 1 1 16,0-4-7-16,0-3 5 16,0 1-12-16,0-12 12 15,0-6-22-15,0-8 12 16,0-4 8-16,0-2-6 15,0 0 4-15,0 3 2 16,-27-3-28-16,-11 0 27 16,0 0 4-16,-7 0 1 15,18 0-1-15,17 0 8 0,10 0-6 16,0 0-2-16,0 0-3 16,0 0-6-16,10 0 8 15,24-11 1-15,18-1-9 16,10 1 18-16,-4 0-13 15,1 2 4-15,-8 3-46 16,1 3-58-16,-8 3-73 16,-6 0-58-16,-14 0-75 15</inkml:trace>
  <inkml:trace contextRef="#ctx0" brushRef="#br0" timeOffset="4694">1159 2769 173 0,'0'0'325'16,"0"0"-164"-16,-227-77-14 15,158 74-6-15,11 3-50 16,-7 9-38-16,-32 40-33 15,-16 19 6-15,-4 12 30 16,3 8-30-16,25 4 2 16,10 3-14-16,21 4-7 0,13 7-1 15,21 0-6 1,24-3 1-16,13-3-8 16,56-12 7-16,28-10 0 0,30-15 9 15,10-12-5-15,4-14 0 16,11-11-4-16,-5-18 0 15,1-8 8-15,0 0-6 16,-7-31-2-16,-24-12 16 16,-4-8-11-16,-16-9 52 15,-32-14-5-15,-20-21-21 16,-21-19 16-16,-24-15-31 16,0-8 16-16,-31 6-23 15,-45 5-2-15,-27 8 1 16,-24 15-6-16,-21 15 0 15,7 16-3-15,24 23 1 0,28 19 0 16,30 21-4 0,21 9-16-16,1 37-17 0,23 43-51 15,7 23-112-15,7 0-132 16</inkml:trace>
  <inkml:trace contextRef="#ctx0" brushRef="#br0" timeOffset="5377">3408 3338 546 0,'0'0'153'0,"0"0"-41"15,0 0 29-15,0 0-18 16,0 0-17-16,0 0-30 16,7-9-17-16,-52 1 9 15,-24-3-58-15,-10 2-7 16,-24 0 13-16,-11-2-16 0,-20 3 13 15,-14 4-13 1,-6 2 14-16,13-2-13 0,31 4-1 16,34-2 0-16,25-1-3 15,30 0 9-15,11 1-6 16,10 2 0-16,0 0-18 16,0 0 15-16,0-6-15 15,31-9-11-15,20-2 22 16,8 0-29-16,-15 0 36 15,1 2-2-15,-14 7-3 16,0-3 5-16,-17 5 0 16,-1 3 1-16,-13 1-3 0,7-1 4 15,-7 3-2 1,0 0 0-16,0 0-1 0,0 0-6 16,0 0-7-16,-14 19 10 15,-37 10-3-15,-25 2 14 16,-20 4 1-16,0-4 6 15,-1 1-10-15,32-10 8 16,20-8-12 0,21-8 2-16,24-2-6 0,0 1 4 15,0 1-2-15,18 5 2 16,40 4 0-16,18-1 21 16,10-3-21-16,-4 4-7 15,-6-4-3-15,-4 3-117 16,-3-5-146-16,-11-6-205 15</inkml:trace>
  <inkml:trace contextRef="#ctx0" brushRef="#br0" timeOffset="5910">4023 3212 613 0,'0'0'173'16,"0"0"-69"-16,0 0 9 15,0 0-44-15,0 0-40 16,0 0-9-16,66-48-11 16,-36 48-8-16,-2 0-1 15,-4 17 11-15,-17 12-9 16,0 2-2-16,-7 3 0 16,0 7 4-16,-7-5 4 15,-31 1-1-15,-7-8-3 16,14-9-4-16,18-5 13 0,6-12-13 15,0-1 0-15,7-2 26 16,0 0-4-16,0 0 15 16,0 0 0-16,0 0-24 15,0 0 9-15,0 0-22 16,45 0 1-16,-1 0 14 16,22 0-12-16,2 0 8 15,-9 0-11-15,-1 0 10 16,-13 0-12-16,-7 0 2 15,-24 0-50-15,-14 0-140 16,0 0-227-16</inkml:trace>
  <inkml:trace contextRef="#ctx0" brushRef="#br0" timeOffset="6396">4398 2900 547 0,'0'0'287'0,"0"0"-130"0,0 0-20 16,0 0-15-16,0 0-57 16,-237-114-15-16,202 114-9 15,-9 0-38-15,-15 15 12 16,-16 19-15-16,-1 17 0 15,-3 10 13-15,-4 7-2 0,18 9-11 16,3 7 0-16,17 9 8 16,25 11-14-16,20-1 6 15,0 2 0-15,75-7-1 16,22-14 7-16,13-14-6 16,7-22 0-16,17-13 9 15,0-18-7-15,7-14-2 16,20-3 0-16,4-20 22 15,-10-23-14-15,-14-11 30 16,-31-9 6-16,-20-12-26 16,-32-13 28-16,-27-13-25 15,-24-10-9-15,-7-3 18 0,-38-4-26 16,-65 8 5-16,-14 6-9 16,-17 16 12-16,-7 25-21 15,14 19 9-15,-4 33-17 16,4 11-12-16,0 23-95 15,-14 26-121-15,17 5-324 16</inkml:trace>
  <inkml:trace contextRef="#ctx0" brushRef="#br0" timeOffset="9126">5646 73 154 0,'0'0'505'0,"0"0"-343"16,0 0-71-16,0 0 2 16,0 0-31-16,0 0-55 15,251-83 16-15,-110 83-2 16,-7 26-7-16,-17 11 16 15,-14 6-28-15,-34 5-2 16,-17 13 0 0,-25 4 3-16,-17 12-3 0,-10 9 0 15,-17 3 3-15,-48 6-7 16,-18-7 4-16,-13-5-3 16,7-9 1-16,16-11 1 15,15-11-12-15,27-12 13 16,24-6-20-16,7-6 19 0,0 1-35 15,45-6 8 1,27-6 26-16,24-5 0 0,-6-4 2 16,-15-5 0-16,-9-3 2 15,-22 0-7-15,-13 3 9 16,-17-3-4-16,-7 3 0 16,-7 0 10-16,0-1-9 15,0 4-1-15,0 9 4 16,0 11 7-16,-14 10 11 15,-3 13 11-15,3 11-13 16,7 8-15-16,1 9 14 16,6 12-9-16,0 9-8 0,0 13 18 15,20 9-19 1,4 2 4-16,-3-3 4 0,3-8-4 16,-10-9 7-1,-1-7 0-15,-13-2-6 0,0-4 24 16,0-2-24-16,-13 1 15 15,-25-2 9-15,-21 0-20 16,-6-3 25-16,-11-9-24 16,1-14-8-16,3-17 8 15,20-17-11-15,0-17 0 16,8-9 0-16,6 0 0 16,0 0-10-16,18-18-32 15,13-16-48-15,7-12-4 16,58-12-102-16,45-13-140 15</inkml:trace>
  <inkml:trace contextRef="#ctx0" brushRef="#br0" timeOffset="10931">7001 2261 447 0,'0'0'170'0,"0"0"-60"0,0 0 9 16,0 0-56-1,0 0-5-15,0 0-20 0,120-87-34 16,-41 87 18 0,18 0-9-16,23 0-1 0,21 18 21 15,-7 7-29-15,21 7 0 16,-1 11 1-16,-6 5 6 15,0 3 7-15,-14 10-18 16,-13 4 2-16,-5 2-3 16,-2-8 2-16,-4 1-1 15,-7-8 1-15,-7-6 9 16,-6-6-9-16,-8-6 0 16,-16-5 2-16,-22-7 14 15,-13-4-8-15,-3-4 10 16,-11-4 6-16,-3-9-20 15,-1 3 29-15,1-4-1 16,3 0 3-16,4 0 23 0,3 0-33 16,-10-4-2-16,-7-2 1 15,-7 4-24-15,0 2 34 16,0 0-21-16,0 0-8 16,0 0 13-16,0 0-13 15,0 0-6-15,0 0 7 16,0 0 0-16,0 0 1 15,0 0-8-15,0 0 3 16,0 0 1-16,0 0 0 16,0 0-4-16,0 0 0 15,0 0 5-15,0 0-11 16,0 0 6-16,0 0 0 0,0 0-10 16,0 0 10-16,0 0 0 15,0 0-2-15,0 0-1 16,7 0-5-16,-7 0 8 15,0 0 0-15,0 0-10 16,0 0 14-16,0 0-4 16,0 0 0-16,0 0 6 15,0 0-7-15,0 0 1 16,0 0 0-16,0 0 0 16,0 0 6-16,0 0-6 15,0 0 0-15,0 0 6 16,0 0-7-16,0 0 1 15,0 0 0-15,0 0 2 0,0 0 7 16,0 0-9 0,0 0 5-16,0 0 1 0,0 0 6 15,0 0-12-15,0 0 1 16,0 0 7-16,0 0-3 16,0 0-5-16,0 0 0 15,0 0 1-15,0 0-10 16,0 0 9-16,0 0 0 15,0 0-9-15,0 0 4 16,0 0 5-16,0 0-3 16,0 0 8-16,0 0-13 15,0 0 8-15,0 0 0 0,0 0-8 16,0 0 10 0,0 0-2-16,0 0 0 0,0 0-3 15,0 0-4-15,0 0 7 16,0 0 0-16,0 0-9 15,0 0 15-15,0 0-6 16,0 0 0-16,0 0 7 16,0 0-11-16,0 0 4 15,0 0 0-15,17 0-9 16,-3 8 13-16,6 1-4 16,4 2 0-16,-17-5 11 15,-7-6-16-15,0 3 5 16,0-3 0-16,0 0-6 0,0 0 9 15,0 0-3 1,0 0 0-16,0 0-1 0,0 0-7 16,0 0 8-16,0 0 0 15,0 0-6-15,0 0 10 16,0 0-4-16,0 0 0 16,0 0 1-16,0 0-9 15,7 6 8-15,24 5 0 16,7 6-13-16,6 3 23 15,8-2-10-15,-7 1 0 16,13-1 7-16,8 3-12 16,2 3 5-16,-9 0 0 15,6 4-6-15,4 0 11 16,10 3-5-16,-3 4 0 0,13 5 5 16,0 3-12-16,8 5 7 15,-8 1 0-15,-17 0-6 16,4-1 9-16,-18-5-3 15,-13-5 0-15,0-13 6 16,-18-2-12-16,4-6 6 16,7-8 0-16,-10-3-1 15,2-4 5-15,-5-2-4 16,-12 0 0-16,1 0 8 16,-7 0-10-16,-7 0 2 15,0 0 0-15,0 0 0 16,0 0 9-16,0 0-9 15,0 0 0-15,-14-23 8 0,-24-8-16 16,-13-3 8 0,-1 2 0-16,-6 1-10 0,6 3 18 15,7-1-8-15,1 3 0 16,13 3 5-16,17-2-6 16,0 4 1-16,14 4 0 15,0-1-4-15,0 7 11 16,0 0-7-16,0 6 0 15,0 5 6-15,0 0-9 16,0 0 3-16,0 0 0 16,0 0-8-16,0 0 6 15,0 0 1-15,21 0-5 0,17 2 4 16,13 18-8 0,-13 6 10-16,7 9 0 0,-11 5-7 15,-3 3 13-15,-10 5-6 16,-11-3 0-16,-10 2 3 15,0-8-5-15,0-1 2 16,-45-5-6-16,-6-6-19 16,-25 2-199-16,-27-7-135 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0:06.422"/>
    </inkml:context>
    <inkml:brush xml:id="br0">
      <inkml:brushProperty name="width" value="0.05" units="cm"/>
      <inkml:brushProperty name="height" value="0.05" units="cm"/>
      <inkml:brushProperty name="color" value="#ED1C24"/>
      <inkml:brushProperty name="fitToCurve" value="1"/>
    </inkml:brush>
  </inkml:definitions>
  <inkml:trace contextRef="#ctx0" brushRef="#br0">197 166 853 0,'0'0'184'0,"0"0"-38"15,0 0-27-15,0 0-13 16,0 0-37-16,0 0-47 16,0 0-19-16,-31-42-3 0,31 72 0 15,-14 25-1-15,-6 15 1 16,-11 14 8-16,0-1 2 15,3 0-8-15,4-5-2 16,17-4 7-16,1-11-7 16,6-6-9-16,0-11-57 15,44-15-151-15,39-8-95 16,27-20-72-16</inkml:trace>
  <inkml:trace contextRef="#ctx0" brushRef="#br0" timeOffset="397">709 464 657 0,'0'0'215'16,"0"0"-75"-16,0 0-27 16,0 0-26-16,0 0-10 15,0 0-28-15,7-60-49 16,31 60-6-16,7 0 5 15,-1 11-8-15,-9 15 6 16,3 8-2-16,-21-2 1 16,-17 4-1-16,0 7 0 15,0 0 5-15,-55 6-1 0,-4-6 5 16,-6-7 3 0,7-4-7-16,3-8 0 15,34-19-1-15,7-2 6 0,14-3-5 16,0 0 0-16,0 0 5 15,0 0-11-15,28 0 5 16,16 0 1-16,25 0 6 16,3 0-6-16,11-8-15 15,-11-4-60-15,4 4-74 16,-11 4-11-16,4 4-11 16,-11 0-66-16,-6 0-274 15</inkml:trace>
  <inkml:trace contextRef="#ctx0" brushRef="#br0" timeOffset="615">1383 781 336 0,'0'0'209'0,"0"0"-55"15,0 0-5-15,0 0-45 0,0 0-8 16,0 0-37-16,7-6-26 16,-7 6-10-16,0 0-23 15,0 20 0-15,0 15 5 16,-27 11 0-16,-4-3 13 15,-7 2-18-15,10 1 1 16,-3 3 0-16,0-1-1 16,11-5-88-16,6-9-211 15</inkml:trace>
  <inkml:trace contextRef="#ctx0" brushRef="#br0" timeOffset="945">1792 341 722 0,'0'0'200'16,"0"0"-70"-16,0 0 12 15,0 0-9-15,0 0-70 16,0 0-19-16,0-37-31 15,0 37-12-15,0 0 6 0,0 0-7 16,0 0-2-16,0 31-2 16,0 12 4-16,0 17 10 15,14 3-10-15,0 6 0 16,-7-1 3-16,3 4 4 16,4-3-7-16,-14-7 0 15,0-8-2-15,0-10 0 16,0-10-90-16,-14-5-142 15,-17-13-68-15,17-3-332 16</inkml:trace>
  <inkml:trace contextRef="#ctx0" brushRef="#br0" timeOffset="1269">1999 0 526 0,'0'0'210'0,"0"0"-101"15,0 0 12-15,0 0-28 16,0 0-56-16,0 0-29 15,75 43 1-15,11 15 22 16,4 13 19-16,6 15-35 0,-20 8 11 16,-38 9-25-16,-25 8 3 15,-13 1 4-15,-51-1-8 16,-52 1-2-16,-45-10-129 16,-24-7-282-16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0:04.505"/>
    </inkml:context>
    <inkml:brush xml:id="br0">
      <inkml:brushProperty name="width" value="0.05" units="cm"/>
      <inkml:brushProperty name="height" value="0.05" units="cm"/>
      <inkml:brushProperty name="color" value="#ED1C24"/>
      <inkml:brushProperty name="fitToCurve" value="1"/>
    </inkml:brush>
  </inkml:definitions>
  <inkml:trace contextRef="#ctx0" brushRef="#br0">334 137 736 0,'0'0'153'16,"0"0"-17"-16,0 0 29 16,0 0-58-16,0 0-11 0,0 0-44 15,0 0-37 1,-45-35 11-16,45 35-24 0,0 15-2 15,-24 16 2-15,-3 12 3 16,-11 14 23-16,0-2-15 16,0 5-9-16,4 3 14 15,-4 6-14-15,14-1-4 16,3 0 0-16,14-1 9 16,7-4-10-16,0-4 1 15,21-4 0-15,31-9-7 16,9-7-5-16,-2-10-43 15,-1-9-59-15,1-9-87 16,-21-5-86-16,-7-6-370 16</inkml:trace>
  <inkml:trace contextRef="#ctx0" brushRef="#br0" timeOffset="303">836 451 528 0,'0'0'219'0,"0"0"-41"16,0 0-38-16,0 0-13 16,0 0-75-16,0 0-37 15,0-22 13-15,0 22-27 0,0 14 2 16,10 18 35-16,4 4-30 15,-7 4 21-15,0 6-25 16,-7-3 1-16,0 0 1 16,0-3-6-16,0-2-16 15,0-4-110-15,0-9-139 16,0-5-135-16</inkml:trace>
  <inkml:trace contextRef="#ctx0" brushRef="#br0" timeOffset="503">1149 781 559 0,'0'0'193'0,"0"0"-49"16,0 0-33-16,0 0-42 16,0 0-33-16,0 0-30 15,0 25 2-15,-14 7-4 16,-10-2 6-16,-14 8-4 15,4-1-6-15,-4 0-29 16,7-6-130-16,17-1-169 16</inkml:trace>
  <inkml:trace contextRef="#ctx0" brushRef="#br0" timeOffset="909">1637 457 587 0,'0'0'182'16,"0"0"-105"-1,0 0-4-15,0 0-8 0,0 0-52 16,0 0 9-16,141-14-14 15,-96 34-6-15,-7 6 13 16,-18 2-8-16,-3 3-2 0,-17 7 10 16,0 2-11-1,0 3 23-15,-51 0-1 0,-11 2-16 16,10-7 13-16,1-10-21 16,23-11 6-16,18-9-8 15,10-4 11-15,0-4-12 16,0 0 1-16,0 0 0 15,45 0 13-15,37 0-12 16,21-4 8-16,11-18-9 16,-11-1-72-16,-14-3-123 15,-16-2-259-15</inkml:trace>
  <inkml:trace contextRef="#ctx0" brushRef="#br0" timeOffset="1162">2342 0 667 0,'0'0'161'0,"0"0"-37"0,0 0-4 16,0 0-17-16,0 0-79 15,0 0-6-15,45 8-18 16,13 47 21-16,1 4 33 15,9 13-27-15,-9 6 9 16,-8-1-9-16,-20 3-24 16,-17 0 16-16,-14 0-19 0,-21 6-6 15,-75 4-46 1,-38 5-274-16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0:18.135"/>
    </inkml:context>
    <inkml:brush xml:id="br0">
      <inkml:brushProperty name="width" value="0.05" units="cm"/>
      <inkml:brushProperty name="height" value="0.05" units="cm"/>
      <inkml:brushProperty name="color" value="#ED1C24"/>
      <inkml:brushProperty name="fitToCurve" value="1"/>
    </inkml:brush>
  </inkml:definitions>
  <inkml:trace contextRef="#ctx0" brushRef="#br0">244 1374 860 0,'0'0'124'0,"0"0"-48"15,0 0 42-15,0 0-10 16,0 0-14-16,0 0-37 16,0 0-8-16,-24-59-21 15,55 35-26-15,7-1 14 16,14-7-5-16,-1-3-2 0,8 5 1 15,-22-2-9 1,-6 15 6-16,-24 9-1 0,-7 8 5 16,0 0 5-16,0 0-16 15,0 0 0-15,0 0-1 16,0 0-12-16,0 14 8 16,0 17 4-16,-7 11 1 15,-10-4 5-15,3 8-4 16,8-9-1-16,-1 3 1 15,7-3-1-15,0-11-1 16,0 0 0-16,0-18-4 16,0 1 1-16,0-6-6 15,0-3 10-15,0 0 0 16,0 0 1-16,-11 0 3 16,11 0-4-16,-7 0-5 0,1 0 3 15,-15 0-4-15,-3 0 6 16,10 0 2-16,-10 0-1 15,17 0 2-15,0 0-3 16,7 0 0-16,0 0 0 16,0 0 2-16,0 0-4 15,0 0 1-15,0 0-15 16,0 0 6-16,0 0-2 16,24 0-5-16,28 0 15 15,13-12 1-15,18-2 1 16,6-6 0-16,1 0-41 15,-18 3-55-15,-14 3-71 0,-27 2-56 16,-24 4-89-16,-7-2-357 16</inkml:trace>
  <inkml:trace contextRef="#ctx0" brushRef="#br0" timeOffset="534">829 640 319 0,'0'0'135'0,"0"0"32"15,0 0 10-15,-52-152-38 16,32 135-35-16,-11 8-3 0,-7 7-35 16,-7 2-35-16,-13 7-9 15,-18 34-4-15,-10 20-10 16,-3 12 14-16,-1 16 4 15,8 11-10-15,23 9-2 16,8 11-10-16,13 1-1 16,24 7 0-16,14-8-2 15,0 0 1-15,14-10-2 16,37-14 0-16,25-22-1 16,10-23 3-16,3-25-2 15,18-17 6-15,-4-9-5 16,7-9 9-16,24-34 1 0,0-8-4 15,-10-18 29 1,-3-2-4-16,-11-13 0 0,-14-18-2 16,-14-12-22-16,-23-6 12 15,-28-12-4-15,-31 1-4 16,-31 7 7-16,-65 13-5 16,-39 17-1-16,-12 19 6 15,-8 21-18-15,14 23 12 16,21 8-13-16,41 17 2 15,17 6-9-15,27 0 7 16,4 31-13-16,18 24-15 16,13 10-41-16,13 10-23 15,63 2-59-15,34 0-82 16,24-5-124-16</inkml:trace>
  <inkml:trace contextRef="#ctx0" brushRef="#br0" timeOffset="892">1578 1123 821 0,'0'0'158'16,"0"0"-33"-16,0 0 3 15,0 0-7-15,0 0-66 16,0 0-32-16,-37-31-12 0,102 25-4 15,31 6-7-15,55-6 1 16,18-2 8-16,10 2-9 16,-18 0 0-16,-13 0 0 15,-14-2 0-15,-13 2 4 16,-25 0-4-16,-38-5 0 16,-27 8 3-16,-17 0 2 15,-14 3-5-15,0 0 1 16,0 0-1-16,0 0 0 15,-31 0-23-15,-3 0-3 16,-4 0-88-16,7 12-60 16,24-1-111-16,7-5-301 15</inkml:trace>
  <inkml:trace contextRef="#ctx0" brushRef="#br0" timeOffset="1321">3566 666 736 0,'0'0'127'16,"0"0"-51"-16,0 0 0 15,0 0-5-15,0 0-12 16,0 0-50-16,192-32 4 0,-171 40-8 15,-14 18 0-15,0 6 1 16,-7 2-6-16,0 12 1 16,-21-6 8-16,-31 4-2 15,-6-2 4-15,-4-8 2 16,11-8-10-16,13-6 10 16,17-9-5-16,14-5-6 15,7-6 9-15,0 0-8 16,0 3-2-16,0 0-1 15,28-1 8-15,34 2 6 16,17-4 10-16,17 0-8 16,17 0-1-16,-9-4-11 15,-8-4-3-15,-14-6 1 16,-16 8-2-16,-22 4-18 16,-19 2-109-16,-25 0-126 0,0 0-261 15</inkml:trace>
  <inkml:trace contextRef="#ctx0" brushRef="#br0" timeOffset="1788">4040 237 113 0,'0'0'577'0,"0"0"-415"0,-196-172-22 15,131 138 16-15,-18 14-45 0,11 11-39 16,-3 9-4-16,2 0-47 16,-9 26-6-16,-8 28-12 15,8 26 6-15,-4 29-3 16,17 14-5-16,11 22-1 16,20 16 8-16,17 4-3 15,21 4-5-15,21-20 0 16,75-17 7-16,45-30-7 15,31-28 0-15,21-25 0 16,-8-27 2-16,8-22 1 16,-18-5 4-16,-10-40 5 15,-17-12-2-15,-14-6 42 16,-31-14-15-16,-20-11-14 0,-18-22 11 16,-13-16-19-1,-28-9 5-15,-24-4 3 0,0-7-22 16,-90 12 17-16,-44 8-18 15,-51 21 0-15,-22 22 0 16,-9 34-7-16,23 23 4 16,32 26-27-16,40 0-75 15,32 49-54-15,44 16-196 16,31 13-400-16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0:24.489"/>
    </inkml:context>
    <inkml:brush xml:id="br0">
      <inkml:brushProperty name="width" value="0.05" units="cm"/>
      <inkml:brushProperty name="height" value="0.05" units="cm"/>
      <inkml:brushProperty name="color" value="#ED1C24"/>
      <inkml:brushProperty name="fitToCurve" value="1"/>
    </inkml:brush>
  </inkml:definitions>
  <inkml:trace contextRef="#ctx0" brushRef="#br0">319 154 465 0,'0'0'205'0,"0"0"-80"16,0 0 26 0,0 0-33-16,0 0-16 0,0 0 6 15,83-102-53-15,-83 88 11 16,0 2-29-16,0 0-14 15,0 4 7-15,-24 2-27 16,-7 6 1-16,-3 0-4 16,-28 0-1-16,10 9 0 15,-6 16 1-15,-1 4 0 16,21-1-4-16,7 4-2 16,25-1 2-16,6 1-16 15,0-6-19-15,0-1 26 16,37 1-11-16,1-3 4 15,14-3 11-15,-14 0-13 0,-4-3 21 16,4-3 0-16,-14 4-3 16,-3-4 2-16,-21-2 2 15,0 2-9-15,0-3 6 16,-7 9-16-16,-38 6 19 16,-7-6 0-16,1 3-7 15,-1-3 6-15,14-6-8 16,18-8 9-16,3 0-6 15,10-6 2-15,7 5-2 16,0-5-11-16,0 0-3 16,0 3 8-16,13 3-8 15,18 5 20-15,7 3-2 16,-10 5 8-16,3 5-6 0,-7 2 0 16,-17 6 0-16,-1 13 3 15,-6 1-1-15,0 3 11 16,0 2 17-16,-13-5-20 15,-4-9 17-15,3 0-8 16,7-11-15-16,7 0 15 16,0-6-13-16,0-3-5 15,38-9 16-15,3-2-14 16,28 0 11-16,3-6 1 16,11 0-12-16,-8 0 11 15,-16-6-14-15,-15 0-5 16,-30-8-51-16,0 3-81 15,-14-9-52-15,17-12-135 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0:25.764"/>
    </inkml:context>
    <inkml:brush xml:id="br0">
      <inkml:brushProperty name="width" value="0.05" units="cm"/>
      <inkml:brushProperty name="height" value="0.05" units="cm"/>
      <inkml:brushProperty name="color" value="#ED1C24"/>
      <inkml:brushProperty name="fitToCurve" value="1"/>
    </inkml:brush>
  </inkml:definitions>
  <inkml:trace contextRef="#ctx0" brushRef="#br0">31 481 707 0,'0'0'133'0,"0"0"-25"15,0 0-36-15,0 0-37 16,0 0-29-16,0 0 0 16,110-26-4-16,-72 40-2 15,14 9 0-15,-21-2 0 16,-4 4 0-16,-10 1 0 15,-17 5-4-15,0 6 8 16,0 1 2-16,-51 2 1 0,-11-3 5 16,-3-6 9-16,20-4-16 15,0-9 4-15,18-5-8 16,16-5 5-16,11 3-10 16,0-5 4-16,24 3 0 15,21-3 3-15,14-1-3 16,23-5 3-16,7 0-3 15,-3 0-1-15,-10 0-20 16,-24-5-93-16,-15-7-101 16,-6 3-191-16</inkml:trace>
  <inkml:trace contextRef="#ctx0" brushRef="#br0" timeOffset="616">729 15 662 0,'0'0'116'16,"0"0"-39"-16,0 0 15 15,0 0-43-15,0 0-25 16,0 0-7-16,200-20-16 0,-156 40 13 15,-6 6-7 1,-3-1-5-16,-11 1 11 0,-24 6-11 16,0 7 5-16,0 4 5 15,-31 9-10-15,-21-9 18 16,7 3-11-16,18-15-7 16,3-5 5-16,24-14-7 15,0 6 0-15,7-8 0 16,44 1 5-16,11-6 1 15,4-5-6-15,-8 0 0 16,-6 0 7-16,-15 0-3 16,-23 0-4-16,-4 0 15 15,-10 0 25-15,0 0 23 0,0 0-19 16,0 0 0 0,0 0-5-16,0 0-37 0,0 0-2 15,0 9-13 1,-24 23 13-16,11 17 2 0,-5 2 0 15,18 12 1-15,0-6 0 16,0 3-1-16,31-3-2 16,14-1 8-16,-7 2-6 15,-11-9 14-15,4-3-9 16,-10-9-1-16,-11-17 10 16,-10 0-9-16,0-8 1 15,0 2 8-15,-31-3-10 16,-34-6 17-16,-31 2-18 15,-18-5-5-15,-20 4-34 0,-7 7-222 16,4 0-336-16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3:58.626"/>
    </inkml:context>
    <inkml:brush xml:id="br0">
      <inkml:brushProperty name="width" value="0.05" units="cm"/>
      <inkml:brushProperty name="height" value="0.05" units="cm"/>
      <inkml:brushProperty name="color" value="#ED1C24"/>
      <inkml:brushProperty name="fitToCurve" value="1"/>
    </inkml:brush>
  </inkml:definitions>
  <inkml:trace contextRef="#ctx0" brushRef="#br0">6014 849 566 0,'0'0'173'0,"0"0"-107"15,0 0 38-15,-231-134 20 16,159 95-43-16,-17-5 5 16,-14-2-33-16,-18 1-16 15,-13-1 11-15,-21-3-44 16,-6 1 30-16,-11-1-18 0,10 5-12 15,-10 8 11-15,-7 4-15 16,-13 12 0-16,-28 11-2 16,-28 4 10-1,-10 5-8-15,-10 0 0 0,3 0 2 16,4 5-8-16,17 16 6 16,14 2 0-16,23-1-3 15,22 4 18-15,13 0-15 16,24-3 0-16,17 3 0 15,4 3-12-15,0 5 12 16,3 6 0-16,-17 8-4 16,7 5 12-16,7 3-8 15,17 1 0-15,13-2 1 16,29 1-14-16,16-1 13 0,25 1 0 16,-4 2-6-16,10 0 13 15,-3 1-7-15,10 4 0 16,14 6 3-16,0 13-13 15,0 13 10-15,21 11 0 16,30 6-4-16,11-1 11 16,4-5-7-16,16-9 0 15,-17-9 6-15,11-7-14 16,3-7 8-16,4-6 0 16,13 0-7-16,17-4 17 15,18-7-10-15,34-3 0 16,35-2 4-16,23-6-6 0,28-6 2 15,-14-6 0-15,1 1-7 16,-25-7 16-16,3 1-9 16,8-7 0-16,3-2 3 15,10-5-6-15,18-3 3 16,9-12 0-16,11 0-4 16,38 0 18-16,-10-18-14 15,-1-19 0-15,-20-9 7 16,-20-17-18-16,-32-14 11 15,-10-17 0-15,-10-21-3 16,-25-11 14-16,-9-10-11 16,-28-5 0-16,-28 1 10 15,-31-5-12-15,-37-5 2 0,-38 3 0 16,-14-6 1 0,-59 5 10-16,-68 0-11 0,-52-4 0 15,-41 3-1-15,-55 9-12 16,-21 9 12-16,-23 13-56 15,-15 21-100-15,32 17-176 16,20 14-360-16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0:25.111"/>
    </inkml:context>
    <inkml:brush xml:id="br0">
      <inkml:brushProperty name="width" value="0.05" units="cm"/>
      <inkml:brushProperty name="height" value="0.05" units="cm"/>
      <inkml:brushProperty name="color" value="#ED1C24"/>
      <inkml:brushProperty name="fitToCurve" value="1"/>
    </inkml:brush>
  </inkml:definitions>
  <inkml:trace contextRef="#ctx0" brushRef="#br0">69 161 488 0,'0'0'244'16,"0"0"-99"-16,0 0 2 15,0 0-43-15,0 0-34 0,0 0-14 16,-69-57-38 0,69 48 3-16,24-2-18 0,28-9 5 15,-7 2 3-15,6 4-8 16,-23-3 7-16,3 11-2 15,-17 4-8-15,-4-5 33 16,-10 7-15-16,0 0 5 16,0 0 9-16,0 0-29 15,0 0 9-15,0 0-12 16,0 21-20-16,0 16 20 16,0 14 5-16,0-5-3 15,0 3-1-15,0 2 9 0,0-11-12 16,-10 3 2-1,3-5 0-15,0-4-2 0,-7-11 2 16,-3-3 0-16,10-15-1 16,0-5-2-16,0 2 3 15,7-2 0-15,0 0 4 16,-7 0 0-16,-17 0-2 16,10 0-2-16,-23 0 3 15,9 0 3-15,-3 0-4 16,11 0-2-16,2 0 0 15,12 0-10-15,6 0 10 16,0 0-3-16,0 0-7 16,30 0-17-16,15 0 27 15,14 0-2-15,-1 0 8 16,11 0-4-16,-11 0-2 0,-13 0 0 16,0 0-1-1,-32 0-18-15,8 0-55 0,-11 0-50 16,-10 13-62-16,14-2-34 15,-7 3-132-15</inkml:trace>
  <inkml:trace contextRef="#ctx0" brushRef="#br0" timeOffset="228">860 458 643 0,'0'0'183'0,"0"0"-53"16,0 0 5-16,0 0-68 0,0 0-20 16,0 0-46-16,-14 15 6 15,-6 22 21-15,-11 3-26 16,-7 3 1-16,-7 8-3 16,-6 1-2-16,6-7-49 15,0-8-151-15,25-5-223 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1:10.276"/>
    </inkml:context>
    <inkml:brush xml:id="br0">
      <inkml:brushProperty name="width" value="0.05" units="cm"/>
      <inkml:brushProperty name="height" value="0.05" units="cm"/>
      <inkml:brushProperty name="color" value="#ED1C24"/>
      <inkml:brushProperty name="fitToCurve" value="1"/>
    </inkml:brush>
  </inkml:definitions>
  <inkml:trace contextRef="#ctx0" brushRef="#br0">546 64 567 0,'0'0'495'16,"0"0"-371"-16,0 0 17 15,0 0-28-15,0 0-23 16,0 0-56-16,0 0-6 16,17-64-7-16,-17 64-15 15,0 0 16-15,-17 0-22 16,-49 17 0-16,-16 23 2 0,-8 8 0 16,-6 10-2-1,14 7 0-15,9 1 6 0,36 5-6 16,23-1 0-1,14-2-3-15,20-5-5 0,63-4-8 16,27-13 5-16,10-11 11 16,-10-14-16-16,-13-16 13 15,-29-5 2-15,-23 0 1 16,-17-10 3-16,-4-15 3 16,-11-1-4-16,-13-5 1 15,0-1 3-15,0 4 1 16,0 8-7-16,-13 3 3 15,-5 8-6-15,12 3 4 0,6 6-1 16,0 0 0 0,0-4-10-16,0 4 7 0,0-1-15 15,6 1-7-15,19 0 15 16,12 0 2-16,-2 0 8 16,3 0 0-16,-7 0 7 15,-11 0-11-15,11 8 4 16,-3 9 0-16,3 7 2 15,-1 6 5-15,-9 11-7 16,-14 13 13-16,-7 18-13 16,0 13 31-16,0 10-10 15,-14-4-13-15,-6-5 19 16,-4-9-27-16,3-11 14 16,11-12-10-16,10-11 2 0,0-14-1 15,0-9-5-15,0-9 0 16,0-4-2-16,0-6 5 15,0-1-6-15,0 0-3 16,0-10-74-16,24-39-45 16,20-14-243-16,8-9-379 15</inkml:trace>
  <inkml:trace contextRef="#ctx0" brushRef="#br0" timeOffset="265">1302 640 788 0,'0'0'159'0,"0"0"-10"0,0 0 5 16,0 0-28-16,0 0-67 16,0 0-11-16,-21-46-35 15,56 40-12-15,27 0 9 16,27-2-5-16,7 0-5 15,1 2 0-15,6 0-7 16,-38 4-40-16,-20 2-73 16,-21 0-3-16,-24 10-41 15,0 16-63-15,-38 6-38 16</inkml:trace>
  <inkml:trace contextRef="#ctx0" brushRef="#br0" timeOffset="419">1316 923 120 0,'0'0'121'0,"0"0"33"15,0 0-22-15,0 0 23 16,0 0-54-16,0 0-50 16,38 17 43-16,37-17-37 15,4 0-2-15,18-5-13 16,-1-13-38-16,-7-2-4 16,-13 6-51-16,-24 8-235 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1:12.570"/>
    </inkml:context>
    <inkml:brush xml:id="br0">
      <inkml:brushProperty name="width" value="0.05" units="cm"/>
      <inkml:brushProperty name="height" value="0.05" units="cm"/>
      <inkml:brushProperty name="color" value="#ED1C24"/>
      <inkml:brushProperty name="fitToCurve" value="1"/>
    </inkml:brush>
  </inkml:definitions>
  <inkml:trace contextRef="#ctx0" brushRef="#br0">7 694 982 0,'0'0'137'16,"0"0"-64"-16,0 0 55 15,0 0-55-15,0 0-57 16,0 0 0-16,7 67 15 16,-7-17 20-16,0 5-15 0,0 2-28 15,0 6 16-15,-7 0-14 16,0-3-8-16,7-3 3 15,0-8 0-15,0-9-5 16,21-6 0-16,17-14 7 16,-1-5-13-16,8-13 6 15,14-2-16-15,13-8-14 16,3-30-72-16,-16-5-65 16,-21-2-112-16,-31-1-209 15</inkml:trace>
  <inkml:trace contextRef="#ctx0" brushRef="#br0" timeOffset="205">0 551 424 0,'0'0'157'0,"0"0"-96"15,0 0-11-15,0 0 19 16,0 0-36-16,231-66-26 15,-190 66-6-15,4 0-1 16,-15 15-49-16,-9 10-59 16,-11 1-94-16,-10 5-241 15</inkml:trace>
  <inkml:trace contextRef="#ctx0" brushRef="#br0" timeOffset="345">59 949 82 0,'0'0'251'0,"0"0"-144"16,0 0-12-16,0 0-28 16,0 0-56-16,302-12-9 15,-206-8-2-15,1 0-165 16</inkml:trace>
  <inkml:trace contextRef="#ctx0" brushRef="#br0" timeOffset="651">650 0 859 0,'0'0'165'16,"0"0"-35"-16,0 0 5 15,0 0-23-15,0 0-39 16,0 0-65-16,0-6-7 16,52 66 13-16,30 22-7 15,14 16 21-15,1 11-6 16,-1 14-21-16,-20 2 10 0,-25 4-11 16,-20-3 0-16,-31-6-2 15,0-3-32 1,-76-8-114-16,-13-15-302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1:11.497"/>
    </inkml:context>
    <inkml:brush xml:id="br0">
      <inkml:brushProperty name="width" value="0.05" units="cm"/>
      <inkml:brushProperty name="height" value="0.05" units="cm"/>
      <inkml:brushProperty name="color" value="#ED1C24"/>
      <inkml:brushProperty name="fitToCurve" value="1"/>
    </inkml:brush>
  </inkml:definitions>
  <inkml:trace contextRef="#ctx0" brushRef="#br0">653 149 319 0,'0'0'376'0,"0"0"-227"15,0 0-2-15,0 0-22 16,0 0 3-16,0 0-14 0,-141-140-59 16,124 134 5-1,4 3-13-15,-12 3-19 0,-2 0-6 16,-25 41-19-16,-23 18-2 15,3 27 7-15,-4 11 1 16,17 12-3-16,8 11-6 16,20 0 1-16,24 0 2 15,7 0 0-15,0-6-3 16,52-7 0-16,-1-15 7 16,1-24-9-16,6-17 2 15,-3-20-10-15,4-11-4 16,-8-11-67-16,15-9-37 15,16 0-38-15,14-40-111 0,8-14-184 16</inkml:trace>
  <inkml:trace contextRef="#ctx0" brushRef="#br0" timeOffset="471">1008 628 669 0,'0'0'236'0,"0"0"-89"15,0 0-1-15,0 0 9 16,0 0-83-16,0 0-14 16,0-110-27-16,0 110-19 0,0 0-8 15,6 6-4-15,19 30-3 16,-5 19-6-16,4 11 18 15,-3 5-5-15,-14 1-4 16,0-1 4-16,0-8 0 16,3-9-2-16,-3-13-2 15,6-19 0-15,-6-14 9 16,0-8-8-16,4 0 6 16,2 0 19-16,8-34 34 15,17-14-19-15,6-18-22 16,1-9-6-16,-7 2-8 15,-11-10 10-15,-2-6-15 16,-12-2 2-16,1 5 0 0,3 17 5 16,-10 21-7-16,0 21 0 15,-7 19 7-15,0 5-15 16,0 3 8-16,7 0-27 16,10 32-13-16,4 22-24 15,3 21-61-15,-4 5-128 16,11 5-210-16</inkml:trace>
  <inkml:trace contextRef="#ctx0" brushRef="#br0" timeOffset="708">1881 981 856 0,'0'0'161'0,"0"0"-10"16,0 0 34-1,0 0-72-15,0 0-63 0,0 0-6 16,0-34-35-16,-28 48 1 16,-33 23-4-16,-25 14 2 15,-4 10-6-15,1-1-2 16,20-3-20-16,17-3-63 16,18-5-161-16,17-10-251 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1:34.933"/>
    </inkml:context>
    <inkml:brush xml:id="br0">
      <inkml:brushProperty name="width" value="0.05" units="cm"/>
      <inkml:brushProperty name="height" value="0.05" units="cm"/>
      <inkml:brushProperty name="color" value="#ED1C24"/>
      <inkml:brushProperty name="fitToCurve" value="1"/>
    </inkml:brush>
  </inkml:definitions>
  <inkml:trace contextRef="#ctx0" brushRef="#br0">148 9 760 0,'0'0'257'0,"0"0"-108"16,0 0 10-16,0 0-35 15,0 0-44-15,0 0-9 16,0 0-58-16,38-9 14 16,-38 9-11-16,0 18-7 15,0 28-7-15,-24 16-1 16,-21 19 18-16,7-2 0 15,11 2-9-15,2-2-5 16,12 2-5-16,-1-8 9 16,14-4-9-16,0-8 0 15,0-13-25-15,0-5-33 16,0-6-97-16,0-5-188 16,0 2-595-16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1:35.804"/>
    </inkml:context>
    <inkml:brush xml:id="br0">
      <inkml:brushProperty name="width" value="0.05" units="cm"/>
      <inkml:brushProperty name="height" value="0.05" units="cm"/>
      <inkml:brushProperty name="color" value="#ED1C24"/>
      <inkml:brushProperty name="fitToCurve" value="1"/>
    </inkml:brush>
  </inkml:definitions>
  <inkml:trace contextRef="#ctx0" brushRef="#br0">0 45 600 0,'0'0'213'0,"0"0"-51"15,0 0 12-15,0 0-33 0,0 0-30 16,0 0-70 0,0-45-10-16,0 45 3 0,0 0-32 15,0 5 14-15,7 29-16 16,14 14 1-16,16 10 37 15,15 2-36-15,0-1 7 16,23 2-5-16,-3-3 10 16,4-2-14-16,-11-1 0 15,-3-10-18-15,-17 2-43 16,-18-8-168-16,-2 4-168 16</inkml:trace>
  <inkml:trace contextRef="#ctx0" brushRef="#br0" timeOffset="436">1919 305 614 0,'0'0'234'0,"0"0"-80"16,0 0 19-16,0 0-23 16,0 0-62-16,0 0-14 15,-207 20-42-15,125 20 6 16,-1 8-7-16,-13 18-29 16,-21 20 10-16,-10 14-12 15,-14 19-11-15,7 3-41 16,10 6-159-16,4 1-192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1:41.471"/>
    </inkml:context>
    <inkml:brush xml:id="br0">
      <inkml:brushProperty name="width" value="0.05" units="cm"/>
      <inkml:brushProperty name="height" value="0.05" units="cm"/>
      <inkml:brushProperty name="color" value="#ED1C24"/>
      <inkml:brushProperty name="fitToCurve" value="1"/>
    </inkml:brush>
  </inkml:definitions>
  <inkml:trace contextRef="#ctx0" brushRef="#br0">2 45 657 0,'0'0'168'0,"0"0"-66"16,0 0 4-16,0 0 59 15,0 0-31-15,0 0-62 16,0 0-20-16,-21-37-45 15,21 37 13-15,0 0-15 16,0 0 10-16,34 0-19 16,35 3 9-16,34 8-3 0,32 0 26 15,-1-7-23-15,3 2-2 16,-10-1-3-16,-23 0-5 16,-22 4 0-16,-24 3-96 15,-27 6-102-15,-24-2-113 16,-7 10-389-16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1:41.807"/>
    </inkml:context>
    <inkml:brush xml:id="br0">
      <inkml:brushProperty name="width" value="0.05" units="cm"/>
      <inkml:brushProperty name="height" value="0.05" units="cm"/>
      <inkml:brushProperty name="color" value="#ED1C24"/>
      <inkml:brushProperty name="fitToCurve" value="1"/>
    </inkml:brush>
  </inkml:definitions>
  <inkml:trace contextRef="#ctx0" brushRef="#br0">358 20 387 0,'0'0'488'0,"0"0"-341"16,0 0-50-16,0 0 53 16,0 0-56-16,0 0-48 15,13-20 1-15,-6 20-38 16,-7 0 13-16,0 0-22 15,0 0 17-15,0 0-29 16,0 20 12-16,-7 19 0 16,-31 10 2-16,4 9 7 15,-17 7-9-15,-11 13 0 0,3 1-92 16,-6 4-81-16,3-3-300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1:46.307"/>
    </inkml:context>
    <inkml:brush xml:id="br0">
      <inkml:brushProperty name="width" value="0.05" units="cm"/>
      <inkml:brushProperty name="height" value="0.05" units="cm"/>
      <inkml:brushProperty name="color" value="#ED1C24"/>
      <inkml:brushProperty name="fitToCurve" value="1"/>
    </inkml:brush>
  </inkml:definitions>
  <inkml:trace contextRef="#ctx0" brushRef="#br0">299 215 575 0,'0'0'281'0,"0"0"-154"15,-230 46 27-15,185-41-22 0,24-2-26 16,21-3-4-16,0 0-67 15,0 0 7-15,0 0-3 16,0 0-37-16,21 0 34 16,31-5-23-16,37-18-9 15,28-6 17-15,17-2-12 16,-7-1-5-16,-24 7-2 16,-6-1 8-16,-8 4-4 15,-6-2-6-15,-11 4 0 16,-3 2-2-16,-35 10 10 15,-10 2-8-15,-17 6 0 16,-7 0-2-16,0 0-7 16,0 0 2-16,0 0-28 15,0 0-5-15,-21 9-87 0,-17 20-36 16,1 10-136-16,-1-4-184 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1:48.104"/>
    </inkml:context>
    <inkml:brush xml:id="br0">
      <inkml:brushProperty name="width" value="0.05" units="cm"/>
      <inkml:brushProperty name="height" value="0.05" units="cm"/>
      <inkml:brushProperty name="color" value="#ED1C24"/>
      <inkml:brushProperty name="fitToCurve" value="1"/>
    </inkml:brush>
  </inkml:definitions>
  <inkml:trace contextRef="#ctx0" brushRef="#br0">0 349 308 0,'0'0'453'0,"0"0"-335"15,0 0-36-15,0 0 69 0,0 0-35 16,0 0-12-16,0 0-36 15,-11-25-20-15,42 11 6 16,7-9-41-16,28-8 8 16,16-5-4-16,14 0-16 15,14-1 15-15,4 0-16 16,-11 4 0-16,-24 11-4 16,-17 8 4-16,-41 11-51 15,-21 3-52-15,0 0-114 16,0 15-52-16,-21 9-72 15</inkml:trace>
  <inkml:trace contextRef="#ctx0" brushRef="#br0" timeOffset="1405">1465 59 565 0,'0'0'121'16,"0"0"-21"-16,0 0 35 15,0 0-12-15,0 0-14 16,0 0-29-16,0 0 2 15,-59-27-16-15,59 27-37 16,0 0 12-16,0 0-39 0,0 0 0 16,14 0-3-1,24 3 18-15,20 21-14 0,25 4 15 16,20 3-12-16,3 0 13 16,4-1-19-16,0-7 0 15,-13-7 1-15,-8-4 1 16,-24-10-2-16,-20-2 0 15,-28 4-3-15,-17-2-39 16,-38 4-182-16,-82 8-209 16</inkml:trace>
  <inkml:trace contextRef="#ctx0" brushRef="#br0" timeOffset="4087">2905 49 669 0,'0'0'166'15,"0"0"-84"-15,0 0 40 0,0 0-7 16,0 0-27 0,0 0 16-16,-96-40-71 0,96 40 10 15,0 0-6-15,0 0-29 16,0 0 23-16,0 0-21 16,0 0-9-16,0 6 17 15,27 26-6-15,18 11 4 16,7 2 1-16,6 7-9 15,11 3 7-15,3 2-15 16,-3-7 0-16,3-1 4 16,-3-8 8-16,-18-5-12 15,-13-4 0-15,-10-7-32 16,-11 1-31-16,-17 0-91 16,0 3-95-16,0 5-114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4:12.884"/>
    </inkml:context>
    <inkml:brush xml:id="br0">
      <inkml:brushProperty name="width" value="0.05" units="cm"/>
      <inkml:brushProperty name="height" value="0.05" units="cm"/>
      <inkml:brushProperty name="color" value="#ED1C24"/>
      <inkml:brushProperty name="fitToCurve" value="1"/>
    </inkml:brush>
  </inkml:definitions>
  <inkml:trace contextRef="#ctx0" brushRef="#br0">0 79 13 0,'0'0'38'0,"0"0"37"0,0 0-40 16,0 0 4-16,0 0-7 16,216 32-17-16,-195-32 20 15,-4 0-15-15,-3 0 2 16,-14 0 14-16,0 0-32 15,0 3 7-15,0 0 11 16,0-1 4-16,0-2 9 16,0 0-28-16,0 0 21 15,0 0 20-15,0 0-26 16,0 0 15-16,0 0 8 16,0 0-8-16,0 0 18 0,0 0-17 15,0 0-22-15,-14 0-16 16,-3 3-6-16,-4 6-43 15,-3 8-105-15,10 0-147 16</inkml:trace>
  <inkml:trace contextRef="#ctx0" brushRef="#br0" timeOffset="2686">402 114 276 0,'0'0'157'0,"0"0"-63"15,0 0 25-15,0 0-32 0,0 0 1 16,0 0 0-16,0-49-50 15,0 43 0-15,0 4-5 16,0-1-11-16,0 3 28 16,0 0-36-16,0 0 11 15,0 0-12-15,0 0-4 16,0 0-11-16,0 0 2 16,0 0-15-16,-7 0 8 15,7 17-1-15,-10 6 8 16,-4 0 0-16,14 2 12 15,-7-7-14-15,7-2 2 16,0-7 0-16,0-6-6 16,0-1 9-16,0-2-3 0,0 7 0 15,0-5 7-15,0 4-7 16,0 0 0-16,0-1 0 16,0 2-4-16,0-2 10 15,7 0-6-15,7 1 0 16,-4 0 9-16,4 0-5 15,0-3-4-15,-1 2 0 16,5 1 2-16,2-3 2 16,-3 3-4-16,4 0 0 15,-7-1 9-15,10 4-14 16,3-3 5-16,28 0 0 16,4-4-1-16,6-2 7 15,18 0-6-15,-18 0 0 0,-3 0 7 16,-11 3-8-16,-23 1 1 15,3-3 0-15,-4 5-5 16,4 0 9-16,7-3-4 16,14-1 0-16,6-2 7 15,11 0-7-15,10 0 0 16,4 0 0-16,-8 4-6 16,-3-4 9-16,-13 5-3 15,3-5 0-15,-18 3 8 16,1 0-13-16,-10-3 5 15,-5 0 0-15,8 3-3 16,7 0 3-16,7 0 0 0,6-1-1 16,7-2 8-16,4 0-9 15,3 0 2-15,4 4 0 16,-11-4-5-16,-3 2 7 16,-3 1-2-16,-1 0 0 15,18-3 7-15,-11 3-11 16,0-3 4-16,11 3 0 15,-4-1-5-15,11 2 6 16,6-4-1-16,1 0 0 16,13 0 4-16,0 0-5 15,-7 0 1-15,18 0 0 16,-25 0-6-16,7 0 8 16,1 0-2-16,-1 0 0 0,7-6 7 15,7 0-12-15,10 0 5 16,-3 0 0-16,4 4-8 15,-11 2 13-15,-14 0-5 16,-14 0 0-16,-9 0 2 16,-5 0-2-16,-2 0 0 15,-1 0 0-15,18 0-3 16,-8 0 3-16,15 0 0 16,13 0-2-16,-7 0 10 15,14 0-11-15,-7 0 3 16,0 0 0-16,-6 0-5 15,2 0 5-15,-20 0 0 0,-3-3-2 16,-4 3 7 0,4-3-7-16,6 0 2 0,4 0 0 15,14-5-8-15,3-1 11 16,-13 1-3-16,6-1 0 16,-10-2 5-16,3 2-5 15,8 0 0-15,-8 4 0 16,7-1-5-16,-6 0 6 15,-1 3-1-15,7 3 0 16,1-3 5-16,-1 3-6 16,7 0 1-16,-7 0 0 15,18 0-5-15,-4 0 9 16,7 0-4-16,3 0 0 16,-3 0 6-16,3 0-7 15,-3 0 1-15,-10 0 0 0,10 0-5 16,10 0 5-1,-3 0 0-15,10 0 0 0,7-2 4 16,-7-4-5-16,-7 0 1 16,-10 0 0-16,3 0-5 15,-17 1 5-15,1 2 0 16,-1 3 0-16,0-6 8 16,-7 3-13-16,0 1 5 15,18-4 0-15,-18 0-3 16,7 1 3-16,-6-2 0 15,-1 5-1-15,-7 2 8 16,1 0-8-16,-1 0 1 0,-3 0 0 16,10 0-4-16,1 2 6 15,9 2-2-15,-20-1 0 16,4-1 4-16,-8-2-4 16,1 3 0-16,-11-3 3 15,10 0-10-15,-6 3 8 16,-4-3-1-16,4 3 0 15,-4 0 6-15,17 0-6 16,-6-1 0-16,13-2 0 16,1 3-9-16,-1 3 9 15,0-3 0-15,-7 2-1 16,-6-1 7-16,-4-2-9 16,10 2 3-16,-6-2 0 15,6 1-4-15,8 3 4 0,-1-3 0 16,0-3-6-16,-6 0 18 15,-1 2-12-15,-3-2 0 16,-4 0 0-16,-16 0-4 16,-4 0 4-16,-18 0 0 15,-9 0 0-15,3 3 6 16,6-3-10-16,8 0 4 16,6 6 0-16,4-3-4 15,4 0 6-15,9 3-2 16,-16-6 0-16,6 2 9 15,-3 1-10-15,-4-1 1 16,-6 2 0-16,-14-4-4 16,-4 3 4-16,-3-1 0 0,0-2 0 15,-10 0 5-15,3 0-5 16,3 0 0-16,-3 0 2 16,-3 0 3-16,10 0-4 15,-11 0-1-15,11 0 6 16,-10 0 2-16,-4 0 4 15,4-2 5-15,-7-1-8 16,10-1 13-16,7 2-22 16,-4-1 0-16,4 1 2 15,-10 2 8-15,3 0-11 16,-17 0 1-16,0 0 0 16,6 0-3-16,-2 0 3 15,-5 0 0-15,15-3-3 0,10 0 14 16,-3 0-11-16,9 0 0 15,8 3 6-15,0 0-13 16,-7 0 7 0,-1 0 0-16,-9 0-4 0,-4 0 14 15,-10 0-10-15,-7 0 0 16,6 0 3-16,-2 0-9 16,2 0 6-16,1 0 0 15,3 0-4-15,-3 0 13 16,0 0-9-16,3 0 0 15,-10 0 2-15,7 0-9 16,-7 0 7-16,-1 0 0 0,1 0-3 16,11 0 14-16,-12 0-11 15,15 0 0-15,-4 0 3 16,-3 0-10-16,0 0 7 16,3 0 0-16,-3 0-7 15,-1 0 17-15,12 0-10 16,-12 0 0-16,8 0 3 15,3 3-13-15,-10-3 10 16,10 3 0-16,-17-3-3 16,-7 0 12-16,13 0-9 15,-13 0 0-15,18 0 8 16,-11 0-15-16,6 0 7 16,-6 0 0-16,0 0-4 0,0 0 13 15,3 0-9 1,-3 0 0-16,-7 0 5 0,0 0-5 15,7 0 0-15,0-9 0 16,-7-8 1-16,7-3 8 16,-7-3-9-16,0 0 0 15,0-8 4-15,0-1-14 16,0 0 10-16,0-1-34 16,-28 7-71-16,-34-2-189 15</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1:53.594"/>
    </inkml:context>
    <inkml:brush xml:id="br0">
      <inkml:brushProperty name="width" value="0.05" units="cm"/>
      <inkml:brushProperty name="height" value="0.05" units="cm"/>
      <inkml:brushProperty name="color" value="#ED1C24"/>
      <inkml:brushProperty name="fitToCurve" value="1"/>
    </inkml:brush>
  </inkml:definitions>
  <inkml:trace contextRef="#ctx0" brushRef="#br0">323 0 631 0,'0'0'240'16,"0"0"-142"-16,0 0 17 15,0 0 27-15,0 0-52 16,0 0-6-16,25-2-39 15,-25 2-25-15,0 11 22 16,0 23-37-16,0 18 37 16,-7 14-3-16,-17 5-32 0,-14 6 20 15,10 4-26-15,-3-4 10 16,4 6-9-16,-4-9-2 16,7-2-12-16,3-4-56 15,-10-5-125-15,-3-6-161 16,-18 1-660-16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1:03.455"/>
    </inkml:context>
    <inkml:brush xml:id="br0">
      <inkml:brushProperty name="width" value="0.05" units="cm"/>
      <inkml:brushProperty name="height" value="0.05" units="cm"/>
      <inkml:brushProperty name="color" value="#ED1C24"/>
      <inkml:brushProperty name="fitToCurve" value="1"/>
    </inkml:brush>
  </inkml:definitions>
  <inkml:trace contextRef="#ctx0" brushRef="#br0">4352 209 669 0,'0'0'197'0,"0"0"-95"0,0 0 34 16,0 0-15-16,0 0-35 15,0 0 7-15,11 0-52 16,-22-9-24-16,-30-2 16 16,-28-4-33-16,-13 4 20 15,-35 2-20-15,-31 1 4 16,-44 1 2-16,-39 5-6 15,-20 2 0-15,-10-5-1 16,3-4 16-16,35-3-14 16,23 1-1-16,45 2 0 15,21 7-12-15,-7 2 12 16,0 0-7-16,-7 0 4 16,1 7-6-16,6 0 1 15,20 1 8-15,11-5 0 16,21 0-8-16,24 0 8 0,3 0 0 15,27 0 0-15,4 3 0 16,7-1-5-16,4 10 5 16,-25 7-3-16,-14 7-13 15,1-1 16-15,3-8 0 16,28-7 0-16,2-8 10 16,12 6-11-16,-18-2 1 15,10 0 0-15,7-3-7 16,7-6 7-16,-3 5 0 15,3 6 0-15,-13 7 1 16,-11 16-6-16,-7 7 5 16,4 6 0-16,-11 10-7 0,7-5 7 15,7-1 0-15,4 0 0 16,9-4 10-16,5 1-12 16,6 1 2-16,0 9 0 15,7 10-7-15,0 7 10 16,0 4-3-16,0 10 2 15,0 7 12-15,0 13-9 16,0 12-5-16,0 1 2 16,0 10-1-16,0 1 4 15,-7-6-5-15,-3-1 0 16,10 3 12-16,0-1-5 16,10 1-7-16,17-3 0 15,4 0 2-15,-10-9 2 0,3 3-4 16,-17 7 2-16,-7 6 8 15,0 1 0-15,0-4-8 16,0-17-2-16,-31-6 14 16,10-17-8-16,-3-7-4 15,11-8-1-15,-8-4 7 16,11-1-3-16,10-14-5 16,0-10 0-16,0-3-1 15,0-12 4-15,0-8-3 16,10-6 0-16,-3-5 6 15,-7-10-9-15,0 2 3 16,0-2 0-16,0-2-3 16,7 0 8-16,-7 0-5 0,0 0 0 15,0 0 3-15,0 0-8 16,7 0 5-16,-7 0 0 16,20 12-3-16,18-4 11 15,7 9-7-15,24-5-1 16,-4 2 5-16,17-2-7 15,15-4 2-15,20-2 0 16,24 0-4-16,-1-1 8 16,8-5-4-16,11 0 0 15,-5 0 1-15,15 0 1 16,3 0 0-16,6 0-2 16,15 0 0-16,0-5 3 15,20-1 0-15,17 0-3 0,7 4-1 16,25-2-3-16,-4 4 3 15,-14 0 1-15,0 0-1 16,-34 0 3-16,-18 0-2 16,-30 12 0-16,-14-1 1 15,-8-8-2-15,-26 3 1 16,-18 0 0-16,-24-6-2 16,-20 0 4-16,-21 0-3 15,-17 0 1-15,-7 0 0 16,-7 0-1-16,0 0 1 15,0 0 0-15,0 0 1 16,0 0 3-16,0 0-2 16,0 0-2-16,0 0 0 0,0 0 4 15,0 0-4-15,0-8 5 16,0-22-5-16,0-10 2 16,0-3-2-16,0-8 0 15,0-6 1-15,0-15 0 16,0-10-1-16,6-7 0 15,12-14-1-15,-11-9 5 16,6-5-4-16,-6-3 0 16,-7-8 3-16,0-7-4 15,0 9 1-15,-7-2 0 16,-31 8 0-16,4-6 6 16,-11 0-6-16,8-5 0 15,-1-1 3-15,10 6-7 0,18 3 4 16,10 6 0-1,0 6-1-15,10 8 9 0,11 6-8 16,10 8 0-16,-17 1 4 16,6 7-12-16,-3 1 8 15,-10-5 0-15,0-1-1 16,0 0 7-16,0-6-6 16,3 10 0-16,-3-1 3 15,-7 6-8-15,7 10 5 16,0 8 0-16,-7 19-7 15,0 8 19-15,0 9-12 16,0 6 0-16,0 6 0 16,0 2-11-16,-7-2 11 15,-31 2 0-15,-20-5-5 0,-39 2-8 16,-23 10 5-16,-21 2-51 16,-14 2-104-16,-17 24-102 15,-10-9-188-15</inkml:trace>
  <inkml:trace contextRef="#ctx0" brushRef="#br0" timeOffset="2581">10751 226 512 0,'0'0'136'0,"0"0"-60"16,0 0 29-16,0 0-31 15,0 0-2-15,0 0 4 16,-216-112-34-16,119 89-7 16,-26 3-14-16,-36 1-10 15,-40 7 17-15,-21 0-26 16,-34 8 7-16,-4 4-4 16,14 0 2-16,6 0-7 15,15 0 0-15,30 2 0 16,38 18-5-16,15 0 6 15,26 0-1-15,-10 5 0 16,-17 7 7-16,-24-1-8 16,-20-5 1-16,9-3 0 0,35-8-3 15,52-10 7-15,44-5-4 16,38 0 0-16,7 0 10 16,0 0-12-16,0 0 2 15,0 0 0-15,0 0-1 16,0 0 4-16,0 0-3 15,0 0 0-15,0 0 3 16,0 0-4-16,0 3 1 16,0 11 0-16,0 8 2 15,-7 10 5-15,-3 11 31 16,3-9-17-16,0 1-17 16,7 3 19-16,-7 4-18 15,7 4-4-15,0 6 27 0,0 5-25 16,0 6 8-16,-6 5 17 15,-1 13-27-15,0 13 20 16,-3 8-18-16,-4 10-2 16,7 8 13-16,0 0-7 15,0 3-7-15,7-3 0 16,0 3 9-16,0 0-4 16,0 0-5-16,7 3 0 15,-7 0 7-15,0 8-1 16,0 3-4-16,0-1 7 15,0 5-5-15,-7-12 18 16,-17 3-15-16,3-10-1 16,15-2 7-16,6-11-8 0,0-14-2 15,0-4-2-15,0-8 4 16,13-10-3-16,1-6-2 16,-7-9 0-16,0-8 2 15,3-1 2-15,-10-9-4 16,0 3 0-16,0-6 4 15,0-5 0-15,0-4-4 16,0-11 0-16,0-11-2 16,0-3 6-16,0-3-4 15,0 0 0-15,0 0 3 16,0 0-1-16,0 0-2 16,0 0 0-16,0 0 0 15,0 0 4-15,0 0-4 16,0 0 0-16,0 0 2 0,0 0-9 15,0 0 8-15,0 0-1 16,7 0 0-16,38 0-13 16,34 0 13-16,34 0 7 15,11 0-6-15,27-15 9 16,-3-3-10-16,0-15 1 16,7 8 0-16,6-1 3 15,4 3-4-15,14 0 0 16,-10 6 0-16,9-3-1 15,-9-3 1-15,17 9 0 0,16 0 0 16,19 8 2 0,2 6-1-16,-10 0-1 0,-17 0-2 15,-20 0-3-15,-11 0 3 16,-4 8 2-16,-6-2 0 16,10 6 2-16,-10-12-1 15,-7 0-1-15,-7 0 1 16,-21 0-3-16,-17 0 2 15,-31 0 0-15,4 0-1 16,-25 0 3-16,-13 0-2 16,-10 0 0-16,-11 0 1 15,-3 0-5-15,-14 0 3 16,0 0 1-16,13 0-4 16,18-6 9-16,0-6-5 15,-3 6 0-15,-11 4 5 0,-10 2-8 16,0 0 3-16,-7 0 0 15,0 0-1-15,0-6 9 16,0 6-8-16,0 0 0 16,0-6 1-16,14-8 9 15,-1-8-5-15,5-7-3 16,2-3 3-16,-3 1 1 16,-10-7-4-16,7-2-2 15,0-2 2-15,-14-10 2 16,7-5-4-16,-7-11 0 15,0-3 0-15,0-13 7 16,0-5-5-16,-7-2-2 0,-14-3 6 16,-3-1-4-16,10-2-2 15,1 3 0-15,-5-14 0 16,11-7 8-16,1 2-8 16,-8 5 0-16,7 9 4 15,0 13-9-15,7 8 5 16,0 4 0-16,0 8-4 15,0-8 12-15,0 8-8 16,0-3 0-16,0 1 1 16,0 0-5-16,0-4 4 15,0 0 0-15,0 4-3 16,0 5 12-16,0 2-9 16,0 5 0-16,0 10 3 0,-17 3-9 15,10 11 6 1,0 4 0-16,0 3-5 0,0-1 13 15,7 3-8 1,-10 3 0-16,10 0 4 0,0 6-11 16,0-4 7-16,0 4 0 15,0-2-6-15,-7 1 16 16,7-3-10-16,0-2 0 16,-7 1 2-16,7-5-8 15,-7-1 6-15,-6-4 0 16,-5 1-7-16,5 2 15 15,-1 2-8-15,-24 2 0 16,-13 5-14-16,-46 3 4 16,-57 5-18-16,-49 9-75 0,-35 0-55 15,12-17-222-15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5:20.203"/>
    </inkml:context>
    <inkml:brush xml:id="br0">
      <inkml:brushProperty name="width" value="0.05" units="cm"/>
      <inkml:brushProperty name="height" value="0.05" units="cm"/>
      <inkml:brushProperty name="color" value="#ED1C24"/>
      <inkml:brushProperty name="fitToCurve" value="1"/>
    </inkml:brush>
  </inkml:definitions>
  <inkml:trace contextRef="#ctx0" brushRef="#br0">276 599 355 0,'0'0'212'16,"0"0"-72"-16,0 0-13 15,0 0-58-15,0 0-16 16,0 0 11-16,0-20-52 16,0 36-1-16,0 22 26 15,7 8-16-15,-7 9 22 16,10-4-23-16,4 0-20 16,-14-5 19-16,7-15-13 15,-1-7-6-15,-6-13 0 16,0-8 11-16,0-3-8 0,0 0 2 15,0 0-2-15,0 0 37 16,0-20 2-16,0-17-19 16,0-3-23-16,0-6 15 15,0-6-16-15,0-8 1 16,0-3 0-16,7-2-3 16,10-5 5-16,4 14-2 15,3 7 0-15,-3 15 4 16,10 11-15-16,-4 12 11 15,4 8-3-15,0 3-14 16,4 0 10-16,-5 0 7 16,1 25-4-16,-17 9 2 15,0 4-9-15,-14 5 11 0,0-4-8 16,0-1-5 0,0-8-14-16,0 3 6 0,-7-10 20 15,-7 0-13-15,-3-3 7 16,17-9-3-16,-7-2-1 15,7-7 1-15,0-2-10 16,0 0 16-16,0 0 2 16,17 0-34-16,18 0 36 15,10-5 0-15,-1 5 0 16,-6 0-9-16,0 0 9 16,0 17 0-16,-11 11-3 15,4 10 9-15,-17-1-6 0,-7-1 0 16,-7-3 0-1,0-11-1-15,-21-1 3 0,-37-11-2 16,-25-4 2-16,-13-2 10 16,6-4-24-16,1 0-11 15,24-4-58-15,20-12 21 16,14-5-25-16,17-5-30 16,14-3 5-16,0-10-59 15,0-7-17-15</inkml:trace>
  <inkml:trace contextRef="#ctx0" brushRef="#br0" timeOffset="450">640 196 109 0,'0'0'79'16,"0"0"-18"-16,0 0 81 0,0 0-66 16,-38-151-18-16,1 130 3 15,2 4-20-15,-10 12 19 16,1 5-20-16,-18 0-23 15,10 11-3-15,1 29 4 16,-8 15-13-16,8 13 9 16,6 6-14-16,0 12 1 15,7 0 3-15,18-1 2 16,13 10-6-16,7-7 3 16,0-5 8-16,34 6-11 15,42-18 0-15,27-8 2 16,17-14-2-16,21-17 2 0,7-22-2 15,0-10 2 1,0-4 5-16,-21-42 20 0,-10-11 4 16,-21-15 5-16,-13-11 43 15,-25-3-48-15,-20-8 2 16,-38-3 6-16,0-6-31 16,-38-1 21-16,-34 7-29 15,-34 9 5-15,-4 23-8 16,-25 25 3-16,1 27 0 15,4 13-10-15,2 26 19 16,25 34-18-16,28 17 9 16,37 21-63-16,31 5-34 15,7 2-182-15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5:21.783"/>
    </inkml:context>
    <inkml:brush xml:id="br0">
      <inkml:brushProperty name="width" value="0.05" units="cm"/>
      <inkml:brushProperty name="height" value="0.05" units="cm"/>
      <inkml:brushProperty name="color" value="#ED1C24"/>
      <inkml:brushProperty name="fitToCurve" value="1"/>
    </inkml:brush>
  </inkml:definitions>
  <inkml:trace contextRef="#ctx0" brushRef="#br0">861 670 385 0,'0'0'178'0,"0"0"-77"15,0 0-20-15,0 0 4 16,0 0-13-16,0 0-50 16,0-31 14-16,0 31-36 15,-28 3 15-15,-16 23-24 16,-1 10 9-16,0 2 0 16,21-1 0-16,17-6-6 15,7-7 6-15,0-7 0 16,31-3 0-16,14-6-8 15,14-4 8-15,9-4 0 16,-9 0-3-16,-8 0-77 16,-6 0-60-16,-17-18-95 15</inkml:trace>
  <inkml:trace contextRef="#ctx0" brushRef="#br0" timeOffset="438">899 56 267 0,'0'0'125'0,"0"0"-23"16,-231-58-36-16,159 58 18 15,-17 7-25-15,-7 39-33 16,-8 16 32-16,8 15-21 0,14 9-1 15,16 2 6-15,22 14-41 16,33 0 26-16,11 6-21 16,24 7 0-16,59-6 3 15,27-7-8-15,38-16-1 16,24-15 0-16,3-25 11 16,11-20-11-16,-8-23 7 15,-6-3-7-15,-24-32 33 16,-14-16-18-16,-24-6 14 15,-27-9 25-15,-32-9-29 16,-44-10 45-16,-7-16-32 16,-68-5-18-16,-49-11-6 15,-17 4-14-15,-14 8 0 0,14 22 0 16,0 23 2 0,17 28-8-16,-11 26-7 0,12 3-76 15,2 37-40-15,11 21-93 16,24 10-155-16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5:17.863"/>
    </inkml:context>
    <inkml:brush xml:id="br0">
      <inkml:brushProperty name="width" value="0.05" units="cm"/>
      <inkml:brushProperty name="height" value="0.05" units="cm"/>
      <inkml:brushProperty name="color" value="#ED1C24"/>
      <inkml:brushProperty name="fitToCurve" value="1"/>
    </inkml:brush>
  </inkml:definitions>
  <inkml:trace contextRef="#ctx0" brushRef="#br0">1283 1841 441 0,'0'0'179'0,"0"0"-28"15,0 0-16 1,0 0-32-16,0 0 19 16,0 0-31-16,0 0-55 0,-97-111 42 15,77 99-68-15,-11 6 14 16,-7 6-3-16,-7 0-14 16,1 0 12-16,-8 6-19 15,0 26 0-15,-6 19-6 16,13 11 14-16,1 14-8 15,13 3 0-15,24 4 5 16,7 3-13-16,0 3 8 16,17 0 0-16,41-10-11 15,15-4 16-15,16-24-5 16,7-13 0-16,25-21 5 16,-4-17-12-16,10 0 10 0,0-23-3 15,-17-23 3-15,-7-17 7 16,-7-11-10-16,-20-9 17 15,-11-8-16-15,-20-6 55 16,-14-13-42-16,-17-1-2 16,-14-3-2-16,0 13 2 15,-31 19-12-15,-34 22 0 16,-18 19 8-16,-13 19-11 16,6 15 3-16,1 7 0 15,10 0-13-15,-4 35-28 16,25 14-43-16,13 10-56 15,14 5-113-15,24-1-68 0</inkml:trace>
  <inkml:trace contextRef="#ctx0" brushRef="#br0" timeOffset="667">1565 1942 416 0,'0'0'179'15,"0"0"-80"-15,0 0 12 0,0 0-15 16,0 0-58-16,0 0 12 15,-104-7-43-15,67 39-6 16,-1 9 26-16,3 1-26 16,11-1 11-16,4-5-8 15,3-5 6-15,3-8-4 16,7-8-6-16,0-10 0 16,7-2-3-16,0-3 9 15,0 0-6-15,0 0 6 16,0-8 3-16,14-21 4 15,17-14-13-15,13-8 0 0,-2-4 30 16,-5 1-26-16,1-3 8 16,-7 13 5-1,-10 14-12-15,-7 12 15 0,-4 13-20 16,-3 5 4-16,0 3-8 16,6 34-9-16,12 14 13 15,-12 1 0-15,-6-1 9 16,7-2-10-16,-4-9 1 15,4-6 0-15,0-3-4 16,3-8 3-16,-3-5-13 16,-7-11-108-16,-7-7-78 15,0 0 27-15,0 0 84 16,-21-16-60-16,-24-11 28 16,7-3 91-16,-6 1 30 0,6 6 20 15,-7 3 22-15,7 3 44 16,11 6-20-16,10 5 11 15,3 1 3-15,14 1-26 16,0 2-24-16,31-6-24 16,34-2-12-16,31-12 5 15,1-12-232-15</inkml:trace>
  <inkml:trace contextRef="#ctx0" brushRef="#br0" timeOffset="1366">1114 1556 635 0,'0'0'140'0,"0"0"-37"16,0 0 46-16,0 0-67 15,0 0-40-15,0 0 21 16,-75-187-29-16,37 142 1 0,0-7 21 16,-7-5-35-16,4-12 19 15,-14-16-24-15,3-18-11 16,1-11 5-16,-1-7-1 15,7 4-9-15,1 6 0 16,-15 8 12-16,15 9-12 16,-8 2 0-16,0 12 0 15,22 16-4-15,-5 22 8 16,11 22-4-16,10 20 0 16,-3 0 7-16,-10 31-22 15,-4 44 12-15,-14 28 3 16,-7 5-8-16,8 1 11 0,16-20-3 15,11-24 0-15,10-10 10 16,7-18-20 0,0-14 10-16,0-12 0 0,0-5-11 15,0-6 15-15,0 0-4 16,0 0 0-16,0-28 9 16,24-19-7-16,21-12-2 15,-11-7 0-15,4-3-5 16,0-2 14-16,-7 5-9 15,-11 14 0-15,-6 24 9 16,-7 17-11-16,-7 11 2 16,17 0-10-16,-3 0 3 15,17 17-18-15,21 14 25 16,6 4 0-16,0-7 14 16,4 3-16-16,-3-2 2 0,6-1-30 15,18 7-109-15,13-7-98 16,14 4-18-16,17-9-124 15</inkml:trace>
  <inkml:trace contextRef="#ctx0" brushRef="#br0" timeOffset="3547">2483 1126 356 0,'0'0'153'16,"0"0"-52"-16,0 0 4 16,0 0-26-16,0 0-20 15,0 0-2-15,120-179-17 16,-48 125 23-16,4-10-10 0,6-7-18 16,8-12 31-16,13-17-30 15,7-14-15-15,0-1-8 16,-3 9-2-16,-35 25 2 15,-28 31-8-15,-30 24-4 16,-3 14 45-16,-11 12-39 16,0 0 8-16,0 0-15 15,0 0 11-15,-31 0-11 16,-21 0 0-16,-6 12 2 16,3 2-9-16,3-2 8 15,7-3-1-15,1-1 0 16,2-2 10-16,4 0-11 0,14-6 1 15,18 0 0-15,6 0-9 16,0 0 9-16,0 0-3 16,24-26 2-16,20-6-38 15,15 7 36-15,6 7-11 16,-6 4 14-16,2 8-13 16,-2 6 13-16,-8 0-2 15,8 6 1-15,3 28-3 16,3 9 4-16,-6 6 0 15,-1-1 1-15,-20-2-10 16,-14-3 9-16,-24 5-11 16,0-2-71-16,-62 7-101 15,-17-9-51-15,-10-4-330 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5:39.711"/>
    </inkml:context>
    <inkml:brush xml:id="br0">
      <inkml:brushProperty name="width" value="0.05" units="cm"/>
      <inkml:brushProperty name="height" value="0.05" units="cm"/>
      <inkml:brushProperty name="color" value="#ED1C24"/>
      <inkml:brushProperty name="fitToCurve" value="1"/>
    </inkml:brush>
  </inkml:definitions>
  <inkml:trace contextRef="#ctx0" brushRef="#br0">2435 186 267 0,'0'0'231'15,"0"0"-156"-15,0 0-6 0,0 0 25 16,0 0-16-16,0 0-11 15,0 0-24-15,7 0-27 16,-7 3 41-16,0 0-27 16,-31 3 7-16,-10 0 20 15,-4-4-48-15,-16 2 18 16,2-4-10-16,-23 0-11 16,-22 0 9-16,-13 0-15 15,-24 0 0-15,1 0 1 16,-1 0 9-16,13 0-10 15,25 0 0-15,7 0 8 16,7 0-14-16,6 0 6 16,4 0 0-16,-10 0-8 15,-1 0 19-15,1 0-11 16,-1 0 0-16,25 0 8 0,20 2-19 16,14-2 11-16,11 0 0 15,3 0-6-15,-4 0 14 16,0 3-8-16,4 0 0 15,3-1 3-15,1 2-18 16,-12 2 15-16,5 2 0 16,3-6-6-16,3 4 18 15,7-6-12-15,0 0 0 16,0 0 7-16,-3 0-13 16,3 0 6-16,0 0 0 0,7 0-9 15,0 0 20-15,0 0-11 16,0 0 0-16,0 0 6 15,-14 0-17-15,-3 0 11 16,-3 0 0-16,-11 0-4 16,10 3 15-16,7 0-11 15,14-3 0-15,0 3 4 16,0-3-19-16,0 0 15 16,0 0 0-16,0 0-11 15,0 0 21-15,0 0-10 16,0 0 0-16,0 0 7 15,0 5-15-15,0 1 8 16,0 3 0-16,-10 5-13 16,10 0 25-16,0 1-12 15,0 8 0-15,0 0 14 0,0 2-8 16,0 7-6-16,0 3 0 16,0 4 11-16,0 1 2 15,0 0-9-15,0 0 0 16,0-3 9-16,0 1-2 15,0-1-11-15,0-3 0 16,0 1 8-16,0-1 5 16,0 3-13-16,0 0 0 15,0 3 10-15,0 0-15 16,0 0 5-16,0-3 0 0,0-2-8 16,0 2 20-1,0-8-12-15,10-4 0 0,-10-2 10 16,7-7-21-16,0 2 11 15,-7-1 0-15,7-2-6 16,0 2 15-16,0-3-9 16,-7 6 0-16,10-3 10 15,-10-3-19-15,7-2 9 16,0-4 0-16,-7 1-9 16,7-4 16-16,-7-1-7 15,7-2 0-15,-7 1 10 16,6 0-18-16,12-3 8 15,9 0 0-15,25 0 5 16,23 0 6-16,8 0-11 16,13 0 0-16,21-8 12 0,3-10-17 15,21-2 5 1,-10-3 0-16,3 1-11 0,-7 4 18 16,-10 7-7-16,-10 6 0 15,-4 2 10-15,7 0-23 16,0 0 13-16,10 0 0 15,4 0-5-15,3 0 10 16,7 0-5-16,-6 1 0 16,-11-4 10-16,3-2-22 15,-3-4 12-15,3 0 0 16,-10-2-7-16,7 0 11 16,3-1-4-16,-3-1 0 0,11 1 10 15,6-2-18 1,7 2 8-16,6 1 0 0,1 6-11 15,-14-4 16-15,-10 4-5 16,-3 3 0-16,-11-5 7 16,10 5-16-16,-3-4 9 15,17-3 0-15,14-2-6 16,7 3 10-16,3 1-4 16,-4 3 0-16,-6 1 12 15,-14 6-18-15,-6 0 6 16,-18 0 0-16,-7 0-10 15,-14 0 17-15,1 0-7 0,-8 0 0 16,-17 3 8 0,1 8-14-16,-4 1 6 0,-4 0 0 15,14-2-10-15,-3 2 14 16,10-3-4-16,11-4 0 16,6 5 4-16,0-8-12 15,18 4 8-15,-11-3 0 16,0-1-13-16,-7 1 18 15,0-3-5-15,1 0 0 16,6 0 4-16,10 0-12 16,18 0 8-16,10-5 0 15,0-10-8-15,10 1 12 16,-13-4-4-16,-4 8 0 16,-14 1 9-16,-3 3-13 15,-14 6 4-15,-13 0 0 0,-15 0-9 16,-3 0 15-16,-3 0-6 15,3 0 0-15,4 3 9 16,7 5-16-16,6-2 7 16,-3 2 0-16,3-2-12 15,8 0 14-15,-1 0-2 16,10-3 0-16,-2 0-1 16,-1-1-8-16,-7 1 9 15,0 0 0-15,1-3-12 16,-1 0 14-16,0 0-2 15,7 0 0-15,0 0 7 16,11 0-15-16,3 0 8 16,3-3 0-16,-3-5-12 0,3-4 20 15,-23 3-8 1,-1 1 0-16,-17 2 9 0,4 3-13 16,6 1 4-16,-7 2 0 15,-2 0-8-15,16 0 14 16,0 0-6-16,11 0 0 15,3 0 8-15,-7 5-13 16,7 4 5-16,3-6 0 16,-16 3-8-16,6-1 13 15,-7-2-5-15,0 0 0 16,1 0 9-16,6 0-13 16,10 2 4-16,-10 1 0 15,14-2-7-15,-3 1 13 16,-18 1-6-16,0-1 0 0,-17-3 7 15,-3 2-15-15,0-1 8 16,3-3 0-16,3 0-9 16,21 2 17-16,18-2-8 15,-4 0 0-15,10 0 6 16,-17 0-13-16,-7 0 7 16,-27 0 0-16,-4 0-4 15,-20 4 9-15,-8-4-5 16,-6 2 0-16,0-2 9 15,7 4-14-15,6-2 5 16,14 1 0-16,18-1-7 0,6 5 11 16,1-7-4-16,-1 2 0 15,-17 1 9-15,-3 0-14 16,-17 0 5-16,-1 0 0 16,1 3-8-16,-7-1 13 15,-1-2-5-15,-6 3 0 16,-4 3 8-16,11-4-14 15,7 6 6-15,10-2 0 16,3 2-7-16,0 2 12 16,-3-3-5-16,-3 2 0 15,-8-4 8-15,-13-2-10 16,-17-3 2-16,-4-3 0 16,-3 0-11-16,-7 3 14 15,-1-1-3-15,12-2 0 0,-5 4 8 16,8-4-12-16,3 0 4 15,4 0 0-15,9 0-8 16,15 0 12-16,0 0-4 16,-1 2 0-16,4 1 8 15,-14-3-15-15,-3 0 7 16,-7 0 0-16,-17 0-6 16,0 0 11-16,-4 0-5 15,11 0 0-15,-8 0 8 16,11 0-12-16,-3 0 4 15,3 0 0-15,-10 0-10 16,17 0 15-16,-11 0-5 0,-2 0 0 16,-5 0 9-16,1 0-13 15,0 0 4 1,-4 0 0-16,-10 0-6 0,7 0 10 16,-7 0-4-16,7 0 0 15,0 0 12-15,7 0-16 16,3 0 4-16,-10 0 0 15,6-3-6-15,1-8 10 16,-4-3-4-16,4-6 0 16,-7-3 14-16,-7-5-12 15,0-10-2-15,0-3 0 16,0 5-1-16,0-1 5 16,7 3-4-16,0-1 0 15,10 1 14-15,-10-4-17 16,0-1 3-16,0-4 0 0,-7-6-2 15,0-5 7-15,0-1-5 16,0 4 0-16,0 3 16 16,0 2-13-16,0 10-3 15,0 3 0-15,0-2 2 16,-7 1 6-16,0 0-8 16,0 3 0-16,0-1 13 15,-10 3-13-15,3 4 0 16,0 2 0-16,4 6-2 15,10 3 10-15,0 4-8 16,0 2 0-16,0 3 13 16,0 0-15-16,0 1 2 15,0 4 0-15,0-3-7 0,0 3 8 16,0 0-1-16,-7-2 0 16,0-2 11-16,-6-2-12 15,-11-3 1-15,-11-1 0 16,-3 2-14-16,-6-4 14 15,6 6 0-15,-7 0 0 16,-6 4-1-16,-15-1-1 16,-16 3 2-16,-21 0 0 15,-1 0-11-15,8 0 15 16,0 0-4-16,6 5 0 16,1 4 0-16,-7 3-4 15,6-7 4-15,-13 4-5 0,-10-3-8 16,-4-1-1-16,-24-2 2 15,-7-1 7-15,-24-2-10 16,-3 4 5-16,-4-2 9 16,14 2 1-16,24-4-16 15,24 2 8-15,7-2 8 16,14 7-3-16,0-2-4 16,-11-2-7-16,-10 2 14 15,-17-2 0-15,-28-3-10 16,-30 0 5-16,-32 0 5 15,-20 0 0-15,-17 0 5 16,3 0-8-16,-10 0 3 16,10 0 0-16,7 0-11 0,14 2 13 15,13 2-2-15,18-1 0 16,10 0 8-16,20-3-11 16,-2 2 3-16,6 2 0 15,-10-2-19-15,-14 6 14 16,-4 2 5-16,-6-2-3 15,20 6 9-15,0 1-13 16,8 1 7-16,9-2 0 16,-10 4-5-16,7-1 5 15,11-3 0-15,-1 0 0 16,-10 1 10-16,11 0-12 16,-11-1 2-16,0 0 0 0,31 1-8 15,10-1 8 1,18-9-3-16,17-2-3 0,6 0-6 15,4 0 4-15,-10 0 5 32,-11 2 3-32,-16 7-17 0,-5 0 9 0,-13-4 7 15,24 2-13-15,4 3 24 16,24-11-14-16,16 2 4 16,-2-4 0-16,3 0-3 15,-4 0 4-15,-14 0-1 16,1 2 0-16,-7 3 4 15,0 5-7-15,10-5 3 16,-4-2 0-16,8 0-9 0,16-3 11 16,4 0-2-1,11 0 0-15,-1-3 12 0,8-11-14 16,-8-1 2-16,-6 0 0 16,-11 8-6-16,-10 1 6 15,-24 4 0-15,-11 2-6 16,-3 0 20-16,4 0-16 15,34 0 2-15,10-6 0 16,17-6-3-16,8 3 4 16,-8-2-1-16,0 2 0 15,8 0 8-15,-8 2-10 16,-13 3 2-16,-4-2 0 0,-10 5-8 16,-10-6 8-16,-1 1 0 15,-6 1 0 1,20-5 7-16,11 2-7 0,13-3 0 15,1 2 0-15,-1 1-7 16,-3 1 8-16,4 2-1 16,-8 5 0-16,1 0 6 15,-11 0-7-15,10 0 1 16,-13 0 0-16,4 6-8 16,2 0 8-16,-3 2 0 15,4 1 0-15,7 0 7 16,-1-7-7-16,8 4 0 15,-4-6 0-15,3 0-4 16,0 0 5-16,8 0-1 16,9 0 0-16,-9 0 7 0,13 0-9 15,-7 0 2-15,10 0 0 16,-3 6-15-16,1 8 16 16,-5 9-2-16,-10 8-125 15,-6-4-168-15,-25-10-293 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5:58.572"/>
    </inkml:context>
    <inkml:brush xml:id="br0">
      <inkml:brushProperty name="width" value="0.05" units="cm"/>
      <inkml:brushProperty name="height" value="0.05" units="cm"/>
      <inkml:brushProperty name="color" value="#ED1C24"/>
      <inkml:brushProperty name="fitToCurve" value="1"/>
    </inkml:brush>
  </inkml:definitions>
  <inkml:trace contextRef="#ctx0" brushRef="#br0">0 0 213 0,'0'0'0'15</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6:07.519"/>
    </inkml:context>
    <inkml:brush xml:id="br0">
      <inkml:brushProperty name="width" value="0.05" units="cm"/>
      <inkml:brushProperty name="height" value="0.05" units="cm"/>
      <inkml:brushProperty name="color" value="#ED1C24"/>
      <inkml:brushProperty name="fitToCurve" value="1"/>
    </inkml:brush>
  </inkml:definitions>
  <inkml:trace contextRef="#ctx0" brushRef="#br0">0 45 212 0,'0'0'101'16,"0"0"-30"-16,0 0 23 15,0 0-9-15,0 0-51 16,0 0 35-16,251-49 28 16,-206 49-84-16,-1 0 19 15,1 0 28-15,14 0-29 16,3 6 5-16,10 8-20 0,-3-5 31 16,10 3 0-16,-4-4-37 15,15-2 24-15,13 0-18 16,0-1 17-16,0 1-5 15,0-4-25-15,11-2 16 16,3 0-13-16,3 0 3 16,-3 0 4-16,-4 0-13 15,-10 0 0-15,-6 0 8 16,-18 0 3-16,10 0-10 16,-6 5-1-16,6-1 3 15,7-1-3-15,8-3 0 16,-8 0 0-16,0 0-2 0,-6 0 12 15,-1 0-10-15,-17 0 0 16,4 0 1-16,-1 0-3 16,-9 0 2-16,23 0 0 15,1 0-3-15,-1 0 12 16,-3 0-9-16,3 0 0 16,-20 0 2-16,-4 0-14 15,-13 0 12-15,0 3 0 16,-1-3-3-16,4 0 16 15,4 0-13-15,6 0 0 16,4 0 1-16,-4 0-8 16,18 0 7-16,6 0 0 15,7 0-2-15,14 0 13 0,0 0-12 16,11 0 1-16,-4 0 0 16,3 0-2-16,-10 0 2 15,-7 5 0-15,0 4-1 16,4 0 6-16,-11-1-5 15,14 1 0-15,7-5 1 16,3-3-4-16,-3 2 3 16,-3-3 0-16,-18 0 0 15,0 0 11-15,7 0-11 16,1 0 0-16,-1 0 2 16,-7 0-7-16,0 0 5 15,-6 0 0-15,13 0-3 16,3 0 8-16,-2 0-5 15,12 0 0-15,-2 0 1 0,3 0-8 32,-7 0 7-32,3 0 0 0,-23 0-1 15,-11 0 7-15,-17 0-6 0,-4 0 0 16,7 0 7-16,-3 0-14 16,4 0 7-16,6 0 0 15,-3 0-2-15,-4 0 10 16,4-3-8-16,-18 2 0 15,8-3 3-15,-1 1-9 16,4 0 6-16,-10 0 0 16,-8 1-3-16,-2 2 12 15,-11-6-9-15,6 6 0 16,-9-7 1-16,-4 5-3 0,-17-1 2 16,7-3 0-16,10 4-2 15,-4-7 12-15,4 0-10 16,-3 4 0-16,-14 2 4 15,3 3-10-15,-10 0 6 16,0 0 0-16,0 0-6 16,0 0 14-16,0 0-8 15,0 0 0-15,0 0-1 16,0 0-9-16,0 0 10 16,0 0 0-16,0 0-2 15,0 0 9-15,0 0-7 16,0-3 0-16,0 3-11 0,0 0 11 15,0 0-96 1,-17 0-32-16,-10 0-32 0,-4 0-130 16,-14 0-298-16</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7:03.915"/>
    </inkml:context>
    <inkml:brush xml:id="br0">
      <inkml:brushProperty name="width" value="0.05" units="cm"/>
      <inkml:brushProperty name="height" value="0.05" units="cm"/>
      <inkml:brushProperty name="color" value="#ED1C24"/>
      <inkml:brushProperty name="fitToCurve" value="1"/>
    </inkml:brush>
  </inkml:definitions>
  <inkml:trace contextRef="#ctx0" brushRef="#br0">660 214 385 0,'0'0'182'15,"0"0"-67"-15,0 0 7 16,0 0-28-16,0 0-12 16,0 0-4-16,-7-78-14 15,7 73-2-15,0-4 2 16,0 1-16-16,0-4 2 16,0 4-19-16,0-1-6 15,0-3 7-15,0 6-22 16,21-4 2-16,3 2-2 0,4-2-9 15,9 5 15-15,1-4-15 16,0 4 3-16,7-1 6 16,-11 0-9-16,-3 6 1 15,7-3-1-15,7 3 3 16,-11 0-1-16,-3 0-3 16,0 0 0-16,-4 0-3 15,-3 9 10-15,-3 2-7 16,3 3 0-16,4 1 4 15,-4 2-10-15,3 3 6 16,-3 0 0-16,7 5 1 16,-3 1 2-16,3 0-3 15,-11 0 0-15,-2-1 3 0,2-2-6 16,-6 2 3 0,10 1 0-16,-17 1 2 0,7-1 2 15,3-1-4-15,-3 6 3 16,-8-2 2-16,8-3 0 15,3 0-5-15,-10 2 0 16,7 3 1-16,0 4 0 16,-4 2-1-16,-3 0 0 15,0 0 5-15,0 2-7 16,-7 3 2-16,7-5 0 16,-7 3-1-16,0-2 7 15,0 1-6-15,0 4 0 16,0-3 1-16,0-1 2 15,-7 2-1-15,-14-3-1 0,-3-2 14 16,3-1-15 15,-3-1 13-31,11-6-11 0,-12 3 0 16,5 1 8-16,-11 3-10 0,3-4 0 0,-9-2 3 16,-1 2 2-16,-7-5 0 15,0-3-4-15,-6-1 0 16,-1-2 4-16,1-2-3 15,-1-4-2-15,7-5 3 16,8-3 1-16,-1-4-4 16,-7-2 1-16,-7 0 2 15,1 0 0-15,-1 0-1 16,1 0-2-16,6-8 0 0,0-4 6 16,7-2-2-16,4-3-4 15,-11 3 0-15,8-1-2 16,-1 6 2-16,10-1 0 15,-3 0 0-15,7 2 4 16,-3-2-4-16,3 3 0 16,10-2 2-16,-7-2-4 15,4-3 2-15,-4-4 0 16,8 1-2-16,-4-4 8 16,3 3-6-16,0-3 0 15,4 4 1-15,3-1-2 16,0 3 1-16,7-1 0 0,-7 2-2 15,7 0 9-15,-7 0-6 16,7 2-1-16,0 4 0 16,0-1-2-16,0 3 2 15,0 3 0-15,0 0 3 16,0 3 4-16,0 0-7 16,0 0 0-16,0 0 2 15,0 0-8-15,0 0 5 16,-7 0-2-16,7 0 0 15,-7 6-8-15,-3 14 11 16,-4 6 0-16,1-3 5 16,-5 1-7-16,5 1 2 15,-8-3 0-15,4 2 0 0,10-7 4 16,0-8-4-16,7-4 0 16,0-5 2-16,0 0-6 15,0 0 4-15,0 0 0 16,0 0 5-16,0 0-2 15,0 0 2-15,0-14-4 16,7-15 4-16,24-9-3 16,-4-4-2-16,4-7 0 15,0-2 0-15,-10-3 6 16,10 8-6-16,-10 8 0 16,-15 16 1-16,5 7-3 15,-11 10 2-15,0 5 0 16,0 0-4-16,13 0-7 0,1 22 4 15,17 11 4-15,21 6 3 16,-1-2-4-16,25-6 4 16,3-2-29-16,-3-6-66 15,-32-3-150-15,-37-6-273 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5:06.792"/>
    </inkml:context>
    <inkml:brush xml:id="br0">
      <inkml:brushProperty name="width" value="0.05" units="cm"/>
      <inkml:brushProperty name="height" value="0.05" units="cm"/>
      <inkml:brushProperty name="color" value="#ED1C24"/>
      <inkml:brushProperty name="fitToCurve" value="1"/>
    </inkml:brush>
  </inkml:definitions>
  <inkml:trace contextRef="#ctx0" brushRef="#br0">3326 1480 763 0,'0'0'208'0,"0"0"-125"0,0 0 34 16,0 0 10-16,0 0-104 16,0 0-22-16,-51-13-1 15,51 70 0-15,0 20-4 16,0 8 4-16,0 7 0 15,7 3 0-15,-7-7 11 16,0-14-11-16,0-16 0 16,0-21 6-16,0-17-15 15,0-12 9-15,0-8 0 16,0 0 17-16,0 0-12 16,0-31 23-16,0-21-3 0,-14-19-16 15,-3-19 13 1,-4-12-14-16,-3-12-7 15,10 0 2-15,1 3 5 0,6 3-8 16,0 7 0-16,7 12 9 16,0 18-16-16,0 22 7 15,7 23 0-15,6 12-9 16,18 14 6-16,14 0 3 16,-4 0 0-16,4 17-3 15,7 9-9-15,-8 7 12 16,-13 8 0-16,0 8-9 15,-17 4 14-15,-14 5-5 0,0-1 0 16,-52-2-23 0,-23-5-7-16,-4-3-112 0,-4-4-88 15,25-12-62-15,27 1-241 16</inkml:trace>
  <inkml:trace contextRef="#ctx0" brushRef="#br0" timeOffset="-1207">1532 1538 518 0,'0'0'159'0,"0"0"9"16,0 0-23-16,0 0-53 16,0 0 10-16,0 0-35 15,-14-12-14-15,14 4 9 16,0-6-44-16,20-10 12 16,18-7-10-16,7-9-17 15,7 1 28-15,6-8-28 16,4 8 3-16,-17 1 17 15,-18 0-19-15,-10 8 16 0,-3 10-18 16,-14 8 9 0,0 12 2-16,0 0-13 0,0 0-7 15,0 27 7-15,0 12-14 16,-14 19 14-16,-17-1 0 16,18-1 9-16,-5 2-15 15,12-7 6-15,6 3 0 16,0-3-6-16,0-7 17 15,0-7-11-15,0-11 0 16,0-9 5-16,0-5-12 16,0-10 7-16,0 1 0 15,0 0-9-15,-28 5 2 16,-10 4 7-16,-31 2 0 16,11-2 11-16,6-4-27 15,8-2 15-15,13-3 1 0,17-3-11 16,7 0 5-16,7 0 6 15,0 0 0-15,0 0-20 16,38 0 14-16,44 0-3 16,35 0 9-16,24-11-8 15,21-7 20-15,-4-2-12 16,-27 6 0-16,-42 6-31 16,-51 8-31-16,-38 0-104 15,-14 2-74-15,-61 27-77 16</inkml:trace>
  <inkml:trace contextRef="#ctx0" brushRef="#br0" timeOffset="-1002">1408 2150 520 0,'0'0'125'0,"0"0"-20"15,0 0 1-15,0 0-65 16,0 0 8-16,302-71-23 15,-168 47-23-15,1 4 15 16,-32 6-18-16,-52 9-2 16,-44 5-2-16,-7 0-92 15,-20 11-116-15,-35 11 1 16</inkml:trace>
  <inkml:trace contextRef="#ctx0" brushRef="#br0" timeOffset="-848">1422 2282 258 0,'0'0'212'0,"0"0"-115"0,0 0-5 16,0 0-48-16,251-43 16 15,-124 19-38-15,7-1-13 16,-10-4-18-16,-4 0-15 16,-17-5-171-16,-38-5-371 15</inkml:trace>
  <inkml:trace contextRef="#ctx0" brushRef="#br0" timeOffset="-571">2398 949 468 0,'0'0'174'15,"0"0"29"-15,0 0-73 16,0 0-17-16,0 0-41 15,0 0-72-15,-58-43 0 16,58 115 26-16,37 16-2 16,15 15 17-16,13 9-8 15,-3 11-27-15,-3 6 34 16,-8 2-40-16,-27 6 1 0,-24-8 1 16,0-4 5-1,-68-13-14-15,-36-12-17 0,-30-11-176 16,0-18-129-16</inkml:trace>
  <inkml:trace contextRef="#ctx0" brushRef="#br0" timeOffset="1626">3794 1847 469 0,'0'0'249'16,"0"0"-115"-16,0 0 24 15,0-175-6-15,-45 130-99 0,1 5 13 16,-1 4-31-16,0 11 2 15,1 11-11-15,6 9-15 16,17 5-12-16,-10 0 1 16,17 29 0-16,1 19-17 15,2 15 21-15,11 11-4 16,0 3 0-16,0-8 2 16,45-12-13-16,7-14 11 15,3-20 0-15,-4-15-12 16,-6-8 16-16,-18 0-4 15,4-11 0-15,-10-18 10 16,3-10-8-16,-17-7-2 16,0-6 0-16,-7 0 6 0,0 4 9 15,0 8-6-15,0 6-5 16,0 14 8-16,0 8-4 16,0 6-8-16,0 6 0 15,-7 0-6-15,0 6-4 16,7 29 10-16,-17 13 0 15,17 8 7-15,0 2-16 16,0-3 9-16,17-8 0 16,21-8-7-16,13-14 15 15,-6-7-8-15,-4-16 0 16,-3-2 6-16,0 0-7 16,7-20 1-16,-7-20 0 0,-11-8 1 15,4-6 9 1,-17-4-10-16,-7 1 0 0,-7 6 11 15,0 2-12-15,0 12 1 16,-14 14 0-16,0 12-3 16,0 7 8-16,-3 4-10 15,-3 0 3-15,13 15-5 16,-11 17-6-16,18 2 13 16,0 0 0-16,0-5-8 15,18-4 3-15,9-5 5 16,18-8 0-16,0-5 2 15,-8-7-13-15,1 0 11 16,-3 0 0-16,-4 0-8 16,0-7 16-16,-18-2-8 0,8 6 0 15,-4 3 6-15,-3 0-21 16,10 3 15-16,-3 26 0 16,-1 5-9-16,11 6 12 15,-7-3-3-15,-3-8 0 16,3-9 6-16,-3-9-10 15,-1-5 4-15,-3-6 0 16,11 0-2-16,3 0 13 16,7-25-11-16,-1-13 0 15,-16-7 10-15,0-7-4 16,-4-6-6-16,-10-1 0 16,-7-4 16-16,0 9-9 15,0 2 2-15,-31 15-3 16,-4 8 6-16,4 12-3 0,7 11-9 15,11 6 0-15,-1 0-10 16,7 9 7-16,0 27 3 16,7 17 0-16,0 10 5 15,0 5-15-15,0-2 10 16,35-1 0-16,2-4-5 16,1-16 10-16,7-13-5 15,-18-9 0-15,11-13 4 16,-14-10-13-16,4 0 9 15,10 0 0-15,-1-21 2 16,8-14 8-16,-7-8-10 0,-4 0 0 16,11 0 9-16,-7 3-10 15,-7 3 1-15,-4 14 0 16,-20 9-7-16,10 8 13 16,-17 6-6-16,7 0 0 15,0 12-14-15,7 19 3 16,3 9 11-16,-10 3 0 15,0-3-11-15,7-9 19 16,3-11-8-16,-10-8 0 16,0-9 8-16,-7-1-11 15,13-2 3-15,-6 0 0 16,17-8 5-16,-3-21 4 16,10-5-9-16,0-3 0 0,-11 2 8 15,11 7-11 1,-10 8 3-16,3 9 0 0,-17 11-9 15,14 0 7-15,-4 0 1 16,10 14 0-16,-3 20-3 16,-3 5-5-16,-7-6 9 15,3 1 0-15,-3-12-5 16,10-7 9-16,-4-6-4 16,-6-9 0-16,17 0 10 15,7-11-3-15,-4-29-7 16,4-7 0-16,-7-10 10 15,-3-8-3-15,-4-7 4 0,-4-5 20 16,-9-6-23 0,-5 1 28-16,-6 4-28 0,0 15-7 15,0 20 18-15,-24 20-7 16,17 17-8-16,1 6-4 16,-8 12-12-16,-3 37 8 15,3 22 2-15,7 10 2 16,7 1-8-16,0 4 11 15,21-8-6-15,16-7-7 16,15-9-41-16,-14-13-29 16,0-12-67-16,-1-14-55 15,-16-12 13-15,-7-11-55 16,-14 0-218-16</inkml:trace>
  <inkml:trace contextRef="#ctx0" brushRef="#br0" timeOffset="1810">5905 1538 274 0,'0'0'96'16,"0"0"45"-16,0 0-6 16,0 0-65-16,0 0-36 15,0 0-1-15,165-55-16 16,-55 45 17-16,0-2-31 16,-27 0 13-16,-38 7-16 15,-25 5-10-15,-20 0-108 16,0 0-460-16</inkml:trace>
  <inkml:trace contextRef="#ctx0" brushRef="#br0" timeOffset="72691">1243 3462 539 0,'0'0'192'0,"0"0"-14"0,0 0-26 15,0 0-14-15,0 0-28 16,0 0-34-16,-7-8-3 16,7 2-31-16,0-6-3 15,7 0-16-15,24-6-18 16,-4 0 0-16,11 3-5 15,0 7 4-15,7 5-3 16,-14 3 0-16,-4 0-1 16,-13 0 0-16,-4 15 0 15,-3 19-2-15,-7 6 2 16,0 8 0-16,-24 8 4 16,-28-6-3-16,1 2-1 15,-8-4 2-15,1-5-1 16,6-2 4-16,8-13-5 15,13-8 2-15,17-12-4 0,7-2 5 16,7-6-3-16,0 0 0 16,0 0-1-16,0 0-2 15,21 3-2-15,37-1 5 16,11 2-4-16,10-2 4 16,-3-2-6-16,-18 0-21 15,-6 0-50-15,-1 0-61 16,1 0-66-16,3-20-98 15,-4-11-329-15</inkml:trace>
  <inkml:trace contextRef="#ctx0" brushRef="#br0" timeOffset="72974">1917 3102 615 0,'0'0'170'0,"0"0"-19"15,0 0-16-15,0 0-21 16,0 0-27-16,0 0-26 16,-66-111-21-16,66 111-36 15,0 0 0-15,45 34-3 16,0 20 8-16,13 15 8 16,-6 10 10-16,-1 10-15 15,-13 9 4-15,0-1-9 16,-10 0-5-16,-18-5 7 0,-10-7-7 15,-38-4-4 1,-58-2-2-16,-31-4-114 0,-14-6-147 16,24-10-222-16</inkml:trace>
  <inkml:trace contextRef="#ctx0" brushRef="#br0" timeOffset="74655">2859 3205 734 0,'0'0'127'16,"0"0"-22"-16,0 0 4 16,0 0 2-16,0 0-5 15,0 0-37-15,31-63-4 16,-31 63-15-16,0 0-26 16,-17 0 1-16,-25 0-13 15,-13 12-10-15,-10 25 6 0,0 11-5 16,3 12-3-16,17 6 0 15,11 9 5-15,16 2-6 16,18 2 1-16,0-5 0 16,18-4-1-16,40-13 1 15,7-12 0-15,18-11-2 16,-7-13-10-16,-4-16 11 16,-3-5 1-16,-18 0 0 15,-6-12 11-15,-11-16-11 16,-3-6 12-16,0-3 12 15,-24 0-18-15,0 9 17 16,-7 4-13-16,0 10-4 0,0 5 10 16,0 7-13-1,0 2-3-15,0 0 0 0,0 0-12 16,0 2 9-16,0 24 0 16,0-3-7-16,31 0 7 15,10-9-14-15,14-5 16 16,10-9 0-16,8 0-1 15,-5 0 2-15,-9 0 0 16,-21-12 3-16,-7-5 2 16,-25-5-1-16,8-7 5 15,-14-6 7-15,0 4-9 16,0 5 10-16,0 6-12 16,0 11-1-16,0 7 8 15,0 2-11-15,0 0-2 16,0 11-2-16,-14 38-12 0,8 25 14 15,-18 20 1-15,17 18 0 16,-17 14-2-16,17 8 6 16,0-3-4-16,7-1 0 15,0-13 3-15,0-6-6 16,14-8 3-16,17-9 0 16,-7-8 1-16,-18-18 2 15,8-7-3-15,-14-16 0 16,0-8 2-16,0-13-4 15,-14-13 2-15,-23-11 0 16,-15 0 3-16,-6-3 1 16,-11-25-3-16,4-19-1 0,-4-12-2 15,17-18-3-15,1-20-4 16,30-16-6-16,21-9 14 16,7-10-18-16,65-8-1 15,24 6 8-15,18 14-17 16,-4 18 24-16,-7 24-9 15,4 21 14-15,-35 11-4 16,3 11 5-16,-16 5-1 16,-1 2 0-16,-6 7 9 15,-14 1-9-15,0 5 0 16,-18 7 0-16,-13 1 3 16,3 7-2-16,-10 0-1 15,0 0 0-15,0 0 7 0,0 0-9 16,0 0 2-1,0 0 0-15,0 0-2 0,0 0 4 16,0 0-2-16,0 0 0 16,0 0 5-16,-31 0-5 15,0 0 0-15,-3 0 2 16,10 0-8-16,-7 4 6 16,10 19 0-16,-3 8 0 15,11 3 0-15,6 1-7 16,7-1 7-16,0-9-10 15,38-5 7-15,27-8-6 16,11-12 8-16,-4 0-5 0,10 0 10 16,1-26-4-1,-11-11 0-15,-3-5 0 0,-25-7 18 16,1-8-17-16,-10-6 20 16,-11-9 0-16,-17-5-20 15,-1 0 19-15,-6 5-12 16,0 10-5-16,0 13 10 15,-6 14-9-15,-1 15 4 16,-7 12-8-16,4 8 6 16,10 0-13-16,-14 0 7 15,-7 24-7-15,-10 23-2 16,0 20 10-16,11 6-1 16,20 2 0-16,0-4-13 15,37-5 9-15,22-12 1 16,13-16-7-16,-3-13 6 0,3-10-3 15,-3-12 5-15,-24-3-1 16,6 0 6-16,-13-9-4 16,-17-14 1-16,3-8 0 15,-17-7 5-15,-7-1-2 16,0-2-3-16,0 10 2 16,-7 8 5-16,-17 12-4 15,10 11-3-15,-3 0-2 16,-4 0-4-16,-10 37-2 15,4 17 8-15,-11 6-2 16,31 0 8-16,7-5-7 16,0-10 1-16,0-7 0 0,38-13-9 15,6-5 8-15,8-12-10 16,6-8-36-16,1 0-84 16,-8 0-97-16,-6-31-151 15</inkml:trace>
  <inkml:trace contextRef="#ctx0" brushRef="#br0" timeOffset="74965">5482 2996 622 0,'0'0'173'15,"0"0"-32"-15,0 0 29 16,0 0-46-16,0 0-28 15,0 0-36-15,0-89-41 0,7 89-1 16,17 10-18-16,-10 26 0 16,3 25 18-16,-3 18-15 15,-14 19 6-15,0 20 16 16,0 9-9-16,-7 8 11 16,-24 2-21-16,-7-5-3 15,-6-10 4-15,-1-13-3 16,10-26-8-16,5-26 2 15,9-17-83-15,4-17-114 16,17-14-146-16,0-9-385 16</inkml:trace>
  <inkml:trace contextRef="#ctx0" brushRef="#br0" timeOffset="75650">6173 3179 738 0,'0'0'209'16,"0"0"-72"-16,0 0 7 16,0 0-17-16,0 0-34 15,0 0-63-15,28-83-15 16,-28 83-10-16,0 0-4 0,0 23-2 15,17 20 1 1,-10 17 0-16,0 8 19 0,-7 9-16 16,0 4 2-16,0-2-2 15,0-1 6-15,0-6-5 16,0-9-4-16,0-12 0 16,0-8-1-16,0-11 4 15,20-13-3-15,11-7 0 16,0-9 8-16,14-3-6 15,7 0 0-15,-1-15-2 16,1-14 9-16,-8 1-6 16,-16-3-2-16,-4 3-1 0,-10 4 10 15,-7 10-9 1,3 6-1-16,-10 5 1 0,0 3-5 16,0 0 2-16,0 0-4 15,7 0 4-15,-7 8-12 16,7 12 14-16,7 3 0 15,-1 0 1-15,11-3-5 16,-3-6 6-16,3-2-2 16,14-4 0-16,7-8 5 15,-1 0-4-15,8 0-1 16,-18-3 0-16,-3-17 9 16,-10-8-6-16,-11-4-3 15,-10-2 12-15,0-3-5 0,-17-4 0 16,-35 5-7-1,-13 4 0-15,7 9-6 0,13 12 6 16,7 8-1-16,7 3-1 16,10 7-47-16,-9 23-56 15,2 7-81-15,11 6-98 16,10-6-103-16</inkml:trace>
  <inkml:trace contextRef="#ctx0" brushRef="#br0" timeOffset="76041">7188 3765 658 0,'0'0'142'16,"0"0"-10"-16,0 0 10 16,0 0-19-16,0 0-76 15,0 0 10-15,0-88-25 16,-7 81-14-16,7 7 13 15,-7 0-31-15,7 0-1 16,0 12-2-16,-17 17 1 16,17 11 2-16,0-6 0 15,0 4 1-15,0-7-2 16,0-5 1-16,44-4 0 16,8-10 1-16,10-10 5 15,3-2 1-15,-6 0-4 16,-15-8 4-16,1-18 43 0,-14-2-13 15,-24-7 10-15,0-5-9 16,-7 1-29-16,-7-7 8 16,-45 4-17-16,-13 7 1 15,-4 9-6-15,11 11 4 16,13 15-37-16,7 0-59 16,18 23-100-16,20 12-82 15,0-1-128-15</inkml:trace>
  <inkml:trace contextRef="#ctx0" brushRef="#br0" timeOffset="76524">7783 3708 755 0,'0'0'211'16,"0"0"-40"-16,0 0-2 15,0 0-62-15,0 0-47 16,0 0-56-16,13-6 4 15,-13 52-2-15,0 20 2 16,0 14 29-16,0 8-20 16,-24 7-1-16,17-1 7 15,-6-4-22-15,6-11 6 16,0-13-5-16,7-20 6 16,0-18-7-16,0-15-1 15,0-9 0-15,0-4 18 0,7-4 9 16,13-35 21-1,11-18-19-15,-10-14-29 0,3-16 23 16,-10-4-16-16,0-12-6 16,3-3 9-16,-4 4-8 15,1 1-2-15,-7 13 0 16,-7 13 9-16,0 24-10 16,10 22 1-16,-10 18 0 15,14 8-7-15,0 3-5 16,31 0-13-16,-1 20 19 15,15 18-13-15,-8 7 17 16,-6-1-4-16,-21-2-6 16,-10-2 10-16,-14-3-31 15,0-3-7-15,-52 4-16 0,-37 1-79 16,-28-5-66-16,-17-1-135 16,0-8-277-16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4:20.383"/>
    </inkml:context>
    <inkml:brush xml:id="br0">
      <inkml:brushProperty name="width" value="0.05" units="cm"/>
      <inkml:brushProperty name="height" value="0.05" units="cm"/>
      <inkml:brushProperty name="color" value="#ED1C24"/>
      <inkml:brushProperty name="fitToCurve" value="1"/>
    </inkml:brush>
  </inkml:definitions>
  <inkml:trace contextRef="#ctx0" brushRef="#br0">0 236 317 0,'0'0'150'16,"0"0"-58"-16,0 0 34 15,0 0-19-15,0 0-30 16,0 0 5-16,0 0-31 15,0 0 7-15,13-28-13 16,-13 25-29-16,7 3 23 16,0 0-31-16,-7 0-7 0,0 0 4 15,0 0-5 1,0 0 0-16,0 6-2 0,0 17 2 16,0 5 14-16,0-2-14 15,0-5 3-15,0-7 0 16,0-3 2-16,0 0-5 15,7-5 0-15,3 0 9 16,-3-1-8-16,7-1-1 16,-7 2 0-16,17-4 5 15,3 4 5-15,11 0-10 16,14-3 0-16,-1-1 13 16,18 1-19-16,-4-3 6 15,18 0 0-15,20 0 4 16,7 0 2-16,11 0-6 15,-11 0 0-15,-7 3 8 16,0 2-15-16,-7-1 7 0,11 1 0 16,-4-1-2-16,7-2 9 15,0-2-7-15,-3 0 0 16,-4 0 8-16,7 0-16 16,17 0 8-16,-10 0 0 15,3 0-1-15,-24 0 2 16,-6 0-1-16,-25 0 0 15,-6 0 7-15,3 0-9 16,3 0 2-16,0 0 0 16,11 0-10-16,-1 0 14 15,-2-2-4-15,16-2 0 0,-6 0 1 16,6 3 0 0,-3-3-1-16,3-1 0 0,1-1-7 15,13 4 12-15,10-1-5 16,-3-1 0-16,7 2 9 15,10 2-14-15,-6 0 5 16,-4 0 0-16,-7 0-6 16,-14 0 9-16,0 9-3 15,4 2 0-15,-14-4 9 16,10 1-11-16,18-6 2 16,-11 1 0-16,14 0-6 15,3-3 8-15,14 0-2 16,0 2 0-16,-3 2 12 0,-4-2-17 15,0 0 5-15,-10-2 0 16,4 0-13-16,2 0 15 16,18 0-2-16,14 0 0 15,10-2 12-15,4-9-15 16,-11 2 3-16,-10 4 0 16,0-1-7-16,-7 3 9 15,-7 3-2-15,7 0 0 16,-18 0 11-16,11 0-17 15,1 0 6-15,-19 0 0 16,12 0-2-16,-1 0 2 16,-3 0 0-16,3-3 0 15,14-2 8-15,0 2-8 16,0-1 0-16,0 2-1 0,0-2-10 16,7 0 12-16,13-2-1 15,11-3 0-15,21 0 10 16,-1 4-12-16,-6-2 2 15,0 2 0-15,-8-1-5 16,-2 0 8-16,3 1-3 16,-1 0 0-16,-9 1 8 15,3 4-10-15,0-2 2 16,-4 2 0-16,-3 0-4 16,11-4 5-16,9 4-1 15,1 0 0-15,0 0 3 16,-8-2-5-16,-2 2 2 0,3-3 0 15,-1-1-6 1,-9-1 8-16,-4 0-2 0,-4 2 0 16,-2 0 7-16,9 3-10 15,11-3 3-15,0 3 0 16,6 0-2-16,-2 0 2 16,-5 0 0-16,1 0-1 15,-10-3 10-15,3 0-10 16,-18-2 1-16,-6-1 0 15,-7 3-8-15,10 0 8 16,-3 1 0-16,0 2-2 16,7-4 6-16,-21 4-6 15,-10 0 2-15,-4 0 0 16,-17 0-8-16,-7 0 9 0,8 0-1 16,16 0 0-16,14 4 10 15,21 4-10-15,6 3 0 16,4-2 0-16,-17 0-4 15,-14-4 6-15,0 1-2 16,-10-1 0-16,10 1 9 16,0 0-11-16,-10-3 2 15,-3 1 0-15,-11-3-8 16,-7 3 10-16,10 1-2 16,-3 1 0-16,17 3 10 15,-10-4-10-15,-3 1 0 0,-11-3 1 16,-31 0-4-1,-20-3 4-15,-21 0-1 0,-24 0 1 16,-1 0 10-16,-6 0 2 16,0 0 12-16,18 0 2 15,-18 0-11-15,13-9-14 16,1 1-2-16,3-4 0 16,11-1 9-16,-4 0-9 15,3-4 0-15,-9-3 2 16,-5-6 17-16,-6-5-18 15,-7-9-1-15,0 0 0 16,-51-15-37-16,-59-21-254 16</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8:37.709"/>
    </inkml:context>
    <inkml:brush xml:id="br0">
      <inkml:brushProperty name="width" value="0.05" units="cm"/>
      <inkml:brushProperty name="height" value="0.05" units="cm"/>
      <inkml:brushProperty name="color" value="#ED1C24"/>
      <inkml:brushProperty name="fitToCurve" value="1"/>
    </inkml:brush>
  </inkml:definitions>
  <inkml:trace contextRef="#ctx0" brushRef="#br0">40 99 107 0,'0'0'97'0,"0"0"-21"16,0 0 2-16,0 0-34 15,0 0 50-15,0 0-14 16,0 0-56-16,0 0 1 16,-44 0-1-16,44 0-3 15,0 0 16-15,0 0-22 16,27 0-10-16,25 0 29 16,37 0-4-16,25 0 15 15,9 0 2-15,25 0-25 16,10 0 11-16,18 0-23 15,27 0 0-15,24 0 10 16,20 0-19-16,-10 0 11 16,-10-2-8-16,-17-7 6 0,-17-2-2 15,-15 2-8-15,-16 1 2 16,-21 2 7-16,-14 6-2 16,-24 0-5-16,0 0-2 15,-6 0 6-15,-1 0-7 16,0 0 1-16,-6 0 0 15,-8 0-3-15,-3 0 15 16,4 0-12-16,-18 0 0 16,-3 0 3-16,-10 0-8 15,-1 0 5-15,-6 0 0 0,0 0 2 16,-1 0 8 0,8 0-10-16,-14 0 0 0,3-3 3 15,4-6-4-15,6 4 1 16,4-2 0-16,4 3-4 15,-8 0 14-15,-6-2-10 16,-7 4 0-16,-4-4 5 16,-10 3-5-16,-10 3 3 15,0-3-3-15,-14 3 6 16,10-2 3-16,-10 2-8 16,0 0-1-16,0 0-11 15,0 0-84-15,-38 0-217 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8:38.454"/>
    </inkml:context>
    <inkml:brush xml:id="br0">
      <inkml:brushProperty name="width" value="0.05" units="cm"/>
      <inkml:brushProperty name="height" value="0.05" units="cm"/>
      <inkml:brushProperty name="color" value="#ED1C24"/>
      <inkml:brushProperty name="fitToCurve" value="1"/>
    </inkml:brush>
  </inkml:definitions>
  <inkml:trace contextRef="#ctx0" brushRef="#br0">0 86 296 0,'0'0'189'0,"0"0"-109"15,0 0-28-15,0 0 30 16,0 0 8-16,0 0-37 15,0-6-18-15,6 6 8 16,39 0-37-16,24 0 7 16,55 0 16-16,54 0-29 15,53-2 16-15,65-4-10 16,37 0 1-16,38 0 3 16,-6 3-10-16,-18 3 0 0,-27 0 3 15,-48 0 6 1,-35 0-10-16,-34 0 1 0,-28 0 0 15,-10 0-3-15,-24-9 3 16,-24-2 0-16,-35-1 4 16,-30 4 5-16,-38 2-9 15,-14 4 0-15,0-2 6 16,0 3-9-16,0-3 3 16,-35 4-71-16,-26 0-139 15,-29 0-267-15</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8:40.139"/>
    </inkml:context>
    <inkml:brush xml:id="br0">
      <inkml:brushProperty name="width" value="0.05" units="cm"/>
      <inkml:brushProperty name="height" value="0.05" units="cm"/>
      <inkml:brushProperty name="color" value="#ED1C24"/>
      <inkml:brushProperty name="fitToCurve" value="1"/>
    </inkml:brush>
  </inkml:definitions>
  <inkml:trace contextRef="#ctx0" brushRef="#br0">0 159 161 0,'0'0'90'0,"0"0"-39"15,0 0 13-15,0 0 12 16,0 0-4-16,0 0-59 16,-31 0-5-16,75 0 9 15,25 3 4-15,21-3 28 16,6 0-6-16,21 0-15 16,31 0 19-16,6 0-25 15,25 0 7-15,14 0-7 16,16 0-19-16,18 0 17 15,11 0-9-15,9-3-11 16,-3 0 12-16,-6 0-8 16,6-2-4-16,-7 2 9 0,-17-3-4 15,3 3 0-15,-16 3-5 16,2-3 4-16,5 3-1 16,-11-2-2-16,-11-2-1 15,-30 2 0-15,-1-2 6 16,4 2-6-16,4 2 0 15,3-2 1-15,-11-2-4 16,-9 4 5-16,-11-2-2 16,-11-2 0-16,11 2 4 15,0-1-4-15,0-4 0 16,0 2 1-16,0-3-5 16,-7-1 5-16,0 0-1 0,0 1 0 15,-10-4 7 1,-3 4-9-16,-11 0 2 0,-14 2 0 15,-14 0-3-15,-9 3 3 16,2 0 0-16,-9 3 15 16,-5-3-15-16,-2 3 16 15,-1 0-6-15,1-2-9 16,-8 2 13-16,1 0-12 16,10 0-1-16,-4 0 2 15,1 0 3-15,-8 0 0 16,1 0-6-16,-1 0 3 15,-6 0 1-15,-7 0 1 16,-7 0-5-16,-10 0 4 16,-4 0 7-16,-10 0-9 15,-7 0-2-15,6 0 2 0,1 0 6 16,7 0-5-16,17 0 3 16,0 0 4-16,-10 0-4 15,3 0-4-15,-11 0-2 16,1 0 4-16,-7 0-5 15,-7 0 1-15,0 0-4 16,0 0-6-16,-27 8-230 16,-49 3-146-16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8:41.093"/>
    </inkml:context>
    <inkml:brush xml:id="br0">
      <inkml:brushProperty name="width" value="0.05" units="cm"/>
      <inkml:brushProperty name="height" value="0.05" units="cm"/>
      <inkml:brushProperty name="color" value="#ED1C24"/>
      <inkml:brushProperty name="fitToCurve" value="1"/>
    </inkml:brush>
  </inkml:definitions>
  <inkml:trace contextRef="#ctx0" brushRef="#br0">0 89 345 0,'0'0'114'0,"0"0"-70"15,0 0-33-15,0 0 15 16,0 0-11-16,0 0-10 0,224-4 38 16,-114 4 2-16,10 0-14 15,28 0 7-15,14 0-24 16,3 0 17-16,3 0-12 16,4 0-17-16,14 0 9 15,-11 0-10-15,11 0-1 16,0 0 5-16,-1 0 1 15,1 0 0-15,-7 0-6 16,-25 0 1-16,-6 0 12 16,-20 0-11-16,-18 0 1 15,-7 0 16-15,-14-2-18 16,-6-10 13-16,-11 4-14 0,-3 2 6 16,-11 0 1-1,-6 0-5-15,-1 1-2 0,-6-1 1 16,-21 0 9-16,-3 0-10 15,-14 4 0-15,-7-1 0 16,6 0-2-16,-6 0 3 16,11 0-1-16,-11 1 0 15,0-2 8-15,0 4-7 16,0 0-1-16,0-2-6 16,0 2-1-16,0 0-20 15,0 0-83-15,-11 0-9 16,-2 0-123-16</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8:57.339"/>
    </inkml:context>
    <inkml:brush xml:id="br0">
      <inkml:brushProperty name="width" value="0.05" units="cm"/>
      <inkml:brushProperty name="height" value="0.05" units="cm"/>
      <inkml:brushProperty name="color" value="#ED1C24"/>
      <inkml:brushProperty name="fitToCurve" value="1"/>
    </inkml:brush>
  </inkml:definitions>
  <inkml:trace contextRef="#ctx0" brushRef="#br0">0 54 112 0,'0'0'355'0,"0"0"-259"0,0 0-15 16,0 0 42-16,0 0-37 15,0 0-6-15,-7 15-30 16,7-13-12-16,14-2-21 15,17 0-15-15,3 4 25 16,42-4-6-16,13 2-4 16,39 0 18-16,40-2-26 15,49 0 8-15,27 0-2 16,14 0-10-16,3 0 8 16,-10-2-9-16,-14 0-3 15,-6 2 8-15,-18 0-6 16,-14 0-3-16,-3 0 3 15,-3 0 7-15,-18-4-9 0,-3-2-1 16,-24-2 1-16,-7 5-2 16,-7-2 3-16,-17-3-2 15,-4 4 0-15,-33-2 6 16,-5 1-6-16,-23 2 0 16,-21-3 2-16,-4 4-4 15,-10-1 8-15,-3-1-6 16,-7 4 0-16,0 0 7 15,17-2-10-15,-3-2 3 16,16 4 0-16,1-2-7 16,-10 2 8-16,3 0-1 15,0 0 0-15,-4 0 5 16,-13 0-7-16,3 0 2 0,-17 0 0 16,0 0-7-16,0 0-41 15,-45 0-165-15,-58 0-99 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8:58.171"/>
    </inkml:context>
    <inkml:brush xml:id="br0">
      <inkml:brushProperty name="width" value="0.05" units="cm"/>
      <inkml:brushProperty name="height" value="0.05" units="cm"/>
      <inkml:brushProperty name="color" value="#ED1C24"/>
      <inkml:brushProperty name="fitToCurve" value="1"/>
    </inkml:brush>
  </inkml:definitions>
  <inkml:trace contextRef="#ctx0" brushRef="#br0">0 118 260 0,'0'0'185'0,"0"0"-108"0,0 0-33 15,0 0-16-15,0 0 22 16,0 0-24-16,-38 0 5 16,83 0 4-16,37 0-11 15,28 0 43-15,52 0-3 16,30 0-23-16,39 0 2 15,37 0-26-15,14 0 16 16,34 0-11-16,11-3-18 16,-7-6 17-16,-18 4-14 15,-27-4-5-15,-44-3 17 16,-46 5-19-16,-23-4 15 0,-35-2-1 16,-44 5-13-16,-32 1 9 15,-30 2-10-15,-21 2 0 16,0 1 5-16,0 2-1 15,0-3-4-15,0 0 0 16,0 0-52-16,-7 0-28 16,-24 0 4-16,-3 3-26 15,-18 0-26-15,-10-5-85 16,-3 1-199-16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9:00.465"/>
    </inkml:context>
    <inkml:brush xml:id="br0">
      <inkml:brushProperty name="width" value="0.05" units="cm"/>
      <inkml:brushProperty name="height" value="0.05" units="cm"/>
      <inkml:brushProperty name="color" value="#ED1C24"/>
      <inkml:brushProperty name="fitToCurve" value="1"/>
    </inkml:brush>
  </inkml:definitions>
  <inkml:trace contextRef="#ctx0" brushRef="#br0">0 203 485 0,'0'0'107'0,"0"0"-17"0,0 0-1 16,0 0-7-16,0 0-14 15,0 0-17-15,0 0 12 16,38-49-31-16,-31 47-10 16,7-1 29-16,10 0-37 15,10 0 7-15,35 0 3 16,13-6-7-16,28 4 13 16,18-4-15-16,9 3 2 15,4 4 6-15,0 2-21 16,10 0 6-16,-3 0-3 15,0 0-1-15,14 6 2 0,17-4-6 16,13 1 0-16,21-3 8 16,4 0 0-16,-11 0-7 15,-3 0-1-15,-21 0 3 16,-3-14-3-16,-7-6 0 16,-10 2 0-16,-21 2 2 15,-31 1 5-15,-28 10-7 16,-13-1 0-16,-11 0 4 15,-13 3-4-15,0 0 0 16,-18 0 0-16,4 1 1 16,-17-1 6-16,3 3-7 15,-17-4 0-15,0 4 4 16,0 0-4-16,0-2 0 0,0 2 0 16,0 0 6-16,0 0 0 15,0 0-5-15,0 0-1 16,7 0 5-16,0 0-12 15,7 0 7-15,-7 0 0 16,3 0-1-16,-3 0 6 16,-7 0-5-16,0 0 0 15,0 0 5-15,0 0-9 16,0 0 4-16,0 0-7 16,0 0-22-16,-17 0-102 15,-4 0-27-15,-17 0-50 16,0 0-77-16</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9:09.777"/>
    </inkml:context>
    <inkml:brush xml:id="br0">
      <inkml:brushProperty name="width" value="0.05" units="cm"/>
      <inkml:brushProperty name="height" value="0.05" units="cm"/>
      <inkml:brushProperty name="color" value="#ED1C24"/>
      <inkml:brushProperty name="fitToCurve" value="1"/>
    </inkml:brush>
  </inkml:definitions>
  <inkml:trace contextRef="#ctx0" brushRef="#br0">168 160 618 0,'0'0'155'0,"0"0"-56"16,0 0 8-16,0 0-28 15,0 0-8-15,0 0 9 16,0 0-32-16,-7 14-7 15,7-14 7-15,0 0-28 16,0 0 13-16,0 0 13 16,0 0-31-16,0 0 8 15,24 0-15-15,14-20-8 16,-3-2 15-16,16-1-6 16,-6 5-9-16,-14 8 0 15,-10 0 5-15,-11 8-11 16,-10 2 6-16,0 0-22 15,0 0-62-15,0 0-67 0,0 0-26 16,-10 2-53 0,-4 4-131-16,-7 6-91 0</inkml:trace>
  <inkml:trace contextRef="#ctx0" brushRef="#br0" timeOffset="1080">168 160 402 0,'121'-28'207'0,"-121"28"-39"16,0 0-27-16,0 0-45 16,0 0-12-16,0 0-31 15,0 0-23-15,0 0-17 0,0 0-13 16,0 0 0 0,0 31-8-16,0 12 8 15,0 11 66-15,0-1-47 0,0-3-10 16,0-1 9-16,0-7-15 15,0-10 5-15,0-9-8 16,0-6 3-16,0-5-2 16,0-9-1-16,0-1 0 15,0-2 8-15,-7 0-3 16,0 0 3-16,0 0-5 16,-10 0 4-16,3 0-7 15,7 0 0-15,-10 0 0 16,10-2-2-16,7-1 9 15,0 0-7-15,0 3 0 16,0-3 4-16,0 3-13 0,0 0 9 16,0-6-14-16,0 3 5 15,0-6-29-15,17 2 35 16,-3-3-3-16,0 1 12 16,3 2-9-16,4-4 3 15,-1-7 0-15,11 0 13 16,-7 8-8-16,-17 1 5 15,-7 6 20-15,0 3-1 16,0 0 7-16,0 0-23 16,0 0-5-16,0 0-6 15,0 0-2-15,0 0-3 16,0 0-6-16,0 0-16 0,0 0 22 16,0 5-7-16,0 7 10 15,7-3 3-15,0-1 0 16,-7-5-6-16,0-3 2 15,0 0-16-15,7 0 15 16,-7 0-3-16,0 0 3 16,7 0-5-16,0 0 9 15,10 0-2-15,3-15 4 16,-2-2 3-16,-5 6-2 16,1 0-5-16,-14 8 0 15,7 0-4-15,-7 3 6 16,0 0-4-16,0 0 1 15,10 0-24-15,11 0 13 0,-1 3-6 16,5 8 3-16,12 1 14 16,-9-7-6-16,10 1 7 15,-7-6 0-15,-4 0 4 16,-3 0-5-16,-17 0 1 16,14-9 0-16,3-9 9 15,-10-6-7-15,10-2 4 16,-24 0 6-16,0 1-2 15,0 1 24-15,0 5-34 16,0 4 0-16,0 6 7 16,0 7-2-16,0 2-10 15,0 0 4-15,0 0-22 0,0 0 14 16,0 6-16-16,0 14 18 16,0 5 2-1,0-2-22-15,7 0 14 0,20 0-6 16,4-1 10-16,0 2 0 15,-10-4 9-15,3-6-2 16,-11 0-7-16,-6-3 12 16,-7-2-3-16,0-6 0 15,0 3-12-15,-7-3 10 16,-30 0 2-16,-15 0-1 16,-6-3-2-16,6 0-48 15,14 0-30-15,24 0-35 16,4-11-14-16,10-16-2 0,24-4-151 15</inkml:trace>
  <inkml:trace contextRef="#ctx0" brushRef="#br0" timeOffset="1890">1186 49 358 0,'0'0'188'15,"0"0"-22"-15,0 0-43 16,0 0-23-16,0 0-20 15,0 0-51-15,0-49-29 16,0 49-22-16,0 26-14 16,0 17 36-16,0 11 26 15,0 3-8-15,0-2-13 16,0-6 0-16,0-7 3 16,0-7 0-16,0-15-6 0,0-6 0 15,7-6 4-15,-7-8-12 16,0 0-3-16,0 0 9 15,0 0-4-15,0 0 10 16,0-14-5 0,-21-4-1-16,-10-1 2 0,7-1-5 15,4 1 5-15,6 6-2 16,-3 5 10-16,17 2-5 16,0 4 4-16,0-4-9 15,7 2-19-15,24-4 17 16,13-1-15-16,22-6 10 15,16-1 7-15,7-4 5 0,-6 6 6 16,-38 2-8-16,-18 9 1 16,-20 0-3-16,3 0-1 15,-10 3 0-15,0 0 21 16,0 0-13-16,0 0 27 16,0 0 20-16,0 0-38 15,0 0 4-15,0 0-19 16,-24 0 3-16,4 0-5 15,-11 0 7-15,0 9 0 16,10 8-7-16,7-3-3 16,8 1-6-16,6-6-1 15,0-2-13-15,0 1 18 16,6-6-24-16,22 1 29 0,-4-3-6 16,-10 0 12-16,10 0 0 15,-10 0-4-15,-1 0-1 16,-6-9 11-16,10 0-7 15,-17 1 11-15,7-4 23 16,-7 6-19-16,0 1 11 16,0 5-21-16,0 0-5 15,0 0-10-15,0 0-13 16,0 5-1-16,0 21 16 16,0 3 6-16,21-6 2 15,10-3-5-15,7-8 1 16,13-4-3-16,-6-5 11 0,13-3-7 15,1 0 3 1,-8-3-5-16,-6-13-2 0,-21 1-75 16,-24 3-11-16,0 0-11 15,-24 6-159-15,-58 6-86 16</inkml:trace>
  <inkml:trace contextRef="#ctx0" brushRef="#br0" timeOffset="2234">0 783 94 0,'0'0'255'0,"0"0"-134"15,0 0-37 1,0 0 117-16,237-14-31 0,-89-11-37 15,31-9-56-15,20-1 2 16,1-2-15-16,9-3-21 16,-16 2-1-16,-11 1-31 15,-10 2 5-15,-24 5-3 16,-14 4-11-16,-38 3 12 16,-13 3-12-16,-39 6-2 15,-16 2 5-15,-11 6 4 16,-17 4-18-16,0-1-14 15,0 3-148-15,-55 0-84 0,-3 0-27 16,-21 0-326-16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09:12.662"/>
    </inkml:context>
    <inkml:brush xml:id="br0">
      <inkml:brushProperty name="width" value="0.05" units="cm"/>
      <inkml:brushProperty name="height" value="0.05" units="cm"/>
      <inkml:brushProperty name="color" value="#ED1C24"/>
      <inkml:brushProperty name="fitToCurve" value="1"/>
    </inkml:brush>
  </inkml:definitions>
  <inkml:trace contextRef="#ctx0" brushRef="#br0">182 344 16 0,'0'0'668'15,"0"0"-504"-15,0 0 4 16,0 0-39-16,0 0-7 0,0 0-38 15,10-50-41 1,-10 50-2-16,0 0-38 0,7 0 4 16,7 23-7-16,0 15 0 15,3 7 16-15,-3 4-2 16,-1-1-8-16,-13-1 13 16,0-5-15-16,0-7 4 15,0-9-8-15,0-11 5 16,0-10 1-16,0-5-6 15,0 0 0-15,0 0 23 16,0 0-8-16,0-12 39 16,0-22-24-16,0-17-28 15,-6-4 12-15,-1-11-14 16,0-8 0-16,0-3 1 16,0-1 8-16,7 6-9 15,0 16 0-15,0 16-3 0,0 15-5 16,21 7 2-16,10 15-6 15,13 3 7-15,1 0-31 16,7 6 8-16,-18 19-46 16,-10 7-62-16,-17 2-81 15,-7 3-108-15,0 3-496 16</inkml:trace>
  <inkml:trace contextRef="#ctx0" brushRef="#br0" timeOffset="106">182 344 264 0</inkml:trace>
  <inkml:trace contextRef="#ctx0" brushRef="#br0" timeOffset="188">182 344 264 0,'-86'148'283'0,"86"-148"-171"0,28-11-47 0,9 2 0 0,15-4-8 16,6 6-41-16,11-7 16 16,10-4-21-16,-3-2-8 15,0 1-6-15,-25 4-49 16,-17 4-169-16,-16 8-207 15</inkml:trace>
  <inkml:trace contextRef="#ctx0" brushRef="#br0" timeOffset="946">674 258 384 0,'0'0'188'16,"0"0"-33"-16,0 0-28 0,0 0-23 15,0 0-27-15,0 0-17 16,0 0 2-16,0-55-46 15,0 55-3-15,0 0-13 16,0 26-1-16,0 9 1 16,0 4 2-16,13 5 2 15,1-3 13-15,3 0-16 16,-10-4 15-16,-7-8-12 16,0-7 0-16,0-7-1 15,0-10-2-15,0-5-1 16,0 0 19-16,0 0 24 15,0 0 52-15,0-20-25 16,0-14-60-16,0-11 13 0,-7-7-21 16,-10-5-1-16,10 1 2 15,-6-2 5-15,6 3-8 16,7 9 0-16,0 9 0 16,0 12-7-16,0 8 0 15,0 9-3-15,27 8 8 16,11 0-16-16,0 0 6 15,0 25-21-15,-4 3-11 16,-10 1 40-16,-3-4-12 16,-4 7 15-16,-10-3-3 15,-7-1 2-15,0 4 2 16,0-9 0-16,0-1-5 16,-14-5-1-16,-10-8 6 0,3-3 0 15,4-3 4 1,3-3 5-16,8 0-2 0,6 0-2 15,0 0 0-15,0 0 0 16,0 0-5-16,0-15-13 16,13 4 11-16,25 0 0 15,-7 2 2-15,14 6 0 16,-4 3-3-16,4 0-5 16,-7 0 7-16,-1 14-2 15,-6 12-5-15,-10 5 0 16,-7 0 6-16,-14 5 2 15,0-5 0-15,0-5 3 0,-52 0-2 16,-13-4 2-16,-4-5 12 16,-10-5-15-16,10-4 10 15,11-4-10-15,13-4 4 16,18 0 0-16,9 0-4 16,18-10-4-16,0-6-40 15,0-7-124-15,24 5 36 16,11 4-4-16,-4 3-107 15,0 8-4-15</inkml:trace>
  <inkml:trace contextRef="#ctx0" brushRef="#br0" timeOffset="1336">168 886 420 0,'0'0'152'0,"0"0"-16"16,0 0 16-16,0 0-52 16,0 0-13-16,0 0-28 15,-168 57-19-15,168-53 1 16,0-4-41-16,44 0 5 16,36 0 24-16,23-12 56 15,17-14-22-15,14-8-33 16,-10 3-14-16,3-1 15 0,-10 3-15 15,-10 5 1 1,-18 3 11-16,-10 1-25 0,-10 6 23 16,-24-1-19-1,-18 6-2-15,-10 7 7 0,-10-1-12 16,-7 3 0-16,0-3 0 16,0 3 4-16,0 0-8 15,0 0 4-15,-24 0-59 16,-3 0-38-16,-11 8-72 15,0 4-44-15,0-6-94 16,17-6-389-16</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0:10.694"/>
    </inkml:context>
    <inkml:brush xml:id="br0">
      <inkml:brushProperty name="width" value="0.05" units="cm"/>
      <inkml:brushProperty name="height" value="0.05" units="cm"/>
      <inkml:brushProperty name="color" value="#ED1C24"/>
      <inkml:brushProperty name="fitToCurve" value="1"/>
    </inkml:brush>
  </inkml:definitions>
  <inkml:trace contextRef="#ctx0" brushRef="#br0">0 1855 635 0,'0'0'204'0,"0"0"-135"15,0 0 40-15,0 0 34 16,0 0-21-16,0 0-53 16,0 0 3-16,-21 0 11 15,21 0-42-15,21 0-1 16,17-2-9-16,20-21-28 16,32-9 0-16,27 2 0 15,3-5-3-15,14 3 0 16,-17 1 9-16,-21 5-8 15,-27 6-1-15,-24 12 1 0,-32 2 0 16,1 0-1-16,-7 3 0 16,3-2 7-16,-3 2-1 15,-7 0-3-15,0 0-2 16,0-3 3-16,0-5 7 16,-7-6-11-16,-17-9-3 15,-14 4-3-15,-6-4 6 16,-8 3-1-16,1 1 1 15,13 3 0-15,-7-1-5 16,11 6 5-16,-4 3 0 16,14 5-2-16,17 6-9 15,7 0 11-15,0 0-12 16,0 0-11-16,58 3 4 16,25 17 7-16,20 1 12 0,17-5-1 15,-17 1 7-15,-6-2-7 16,-32-1 1-16,-10 8 0 15,-10-1-2-15,-18 5 3 16,-13 5-1-16,3 0 0 16,-10 4 0-16,-7-4-2 15,0 7 2-15,-45-2 0 16,-13-1-5-16,-31 2-45 16,-8-3-130-16,-13-2-222 15</inkml:trace>
  <inkml:trace contextRef="#ctx0" brushRef="#br0" timeOffset="667">2231 1307 789 0,'0'0'190'0,"0"0"-12"0,0 0-19 15,0 0-11-15,0 0-91 16,0 0-15-16,0-80-5 16,0 80-31-16,0 0 22 15,0 0-28-15,0 0 5 16,0 28-7-16,0 18 8 15,0 14-6-15,0 3 1 16,0-5 7-16,-6-4-3 0,-1-9-5 16,-11-13 0-16,18-9 0 15,0-12 3-15,0-11-3 16,0 0 2-16,0 0 4 16,-6-3 11-16,6-31 2 15,-7-26-2-15,7-20-2 16,0-20-12-16,0-11-2 15,0-4-1-15,0 1 8 16,7 10-8-16,17 16 0 16,10 20 1-16,-3 16-10 15,14 15 6-15,-1 17 3 16,15 8 0-16,10 9-21 16,3 3 19-16,3 0-24 0,-2 12-30 15,-15 19 8 1,-3 12-60-16,-34 11-67 0,-14 4-100 15,-7 8-169-15</inkml:trace>
  <inkml:trace contextRef="#ctx0" brushRef="#br0" timeOffset="863">2128 1324 600 0,'0'0'175'16,"0"0"-54"-16,0 0 18 15,0 0-49-15,251-55-34 0,-161 53-28 16,6 2-27-16,14 0 4 16,3 0-5-16,4 12-44 15,-7 2-111-15,-13 0-97 16,-22-3-173-16</inkml:trace>
  <inkml:trace contextRef="#ctx0" brushRef="#br0" timeOffset="1590">3321 1144 440 0,'0'0'248'0,"0"0"-44"15,0 0-35-15,0 0-38 16,0-146-6-16,7 137-57 0,-7 3-9 16,0 6-2-1,0 0-49-15,0 0-8 0,0 21-6 16,0 25-5-16,0 13 11 15,0 10 0-15,0 6 1 16,-7-4-6-16,-17-8 8 16,17-11-3-16,1-18 0 15,6-15 7-15,0-9-8 16,0-7 1-16,0-3 0 16,0 0 17-16,0 0-12 15,0-21 37-15,0-22-9 16,0-17-32-16,0-12 15 0,0-7-16 15,-7-10 4 1,0 6-4-16,0 0 2 0,-3 6-2 16,10 12 0-16,0 13 4 15,0 15-7-15,0 20 3 16,17 8-5-16,3 9-1 16,11 0-5-16,-3 2 0 15,10 24 2-15,6 9-18 16,-13 1 25-16,-10 11-18 15,-14-1-7-15,-7-1 17 16,0-2-15-16,0-9 0 16,-14-8 0-16,-17-6 0 15,11-8 24-15,6-7-5 16,-10-2 6-16,17 0 2 16,0-3 0-16,7 0-2 15,0 0 0-15,0 0 6 0,0 0-4 16,0 0-2-16,0 0-2 15,14 0 0-15,24 3-6 16,6 12 8-16,15 10 0 16,-8 9 0-16,-6 18-1 15,0 8 1-15,-7 2 0 16,-8 5-8-16,-9-13 10 16,-21-14-2-16,0-12 0 15,0-10-4-15,-7-10 4 16,-44-8 3-16,-32 0 7 15,-20 0 4-15,-7-20-11 0,3-9-6 16,18 7-3-16,30 2-116 16,46 0-81-16,13-10-103 15,65-6-386-15</inkml:trace>
  <inkml:trace contextRef="#ctx0" brushRef="#br0" timeOffset="2076">3707 223 677 0,'0'0'170'16,"-320"-116"-32"-16,165 63-25 15,7 20 4-15,7 15-44 0,7 18-45 16,-7 0 10-16,-20 46-36 15,-25 22 3-15,-7 18 6 16,-16 11-8-16,16 15 2 16,18 11-5-16,23 14 0 15,29 12-6-15,19 13 7 16,29 13-1-16,54 4 0 16,21-3 2-16,59-10-7 15,75-15 4-15,65-14 1 16,59-28 10-16,55-34-6 15,14-38 3-15,-1-37 2 16,-16-12-6-16,-28-59 20 0,-14-24 45 16,-31-25-8-16,-31-26 7 15,-27-25-29-15,-45-21 6 16,-38-2-15-16,-54 2-18 16,-42 20 11-16,-52 10-19 15,-72 7-1-15,-54 10-4 16,-39 16 1-16,-3 23 1 15,3 32-2-15,25 34-12 16,23 40-41-16,11 22-86 16,27 36-162-16,-10-7-484 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5:27.940"/>
    </inkml:context>
    <inkml:brush xml:id="br0">
      <inkml:brushProperty name="width" value="0.05" units="cm"/>
      <inkml:brushProperty name="height" value="0.05" units="cm"/>
      <inkml:brushProperty name="color" value="#ED1C24"/>
      <inkml:brushProperty name="fitToCurve" value="1"/>
    </inkml:brush>
  </inkml:definitions>
  <inkml:trace contextRef="#ctx0" brushRef="#br0">0 107 241 0,'0'0'148'16,"0"0"-43"-16,0 0-17 15,0 0 1-15,0 0 1 16,0 0-32-16,0 0-32 16,0 20 6-16,0-20 10 15,0 3-39-15,0-3 10 16,20 0-3-16,11 0-10 0,14 3 12 15,7 2-11-15,27-2 0 16,34-3 24-16,21 0-15 16,35 0 9-16,16 0-16 15,8 0 2-15,-1-3-4 16,-13 0-1-16,-10 1 0 16,-18-1-3-16,-13 0 10 15,-4 0-7-15,0 0 0 16,-7-2 3-16,-10 2-5 15,10 0 2-15,-10 0 0 16,-10 0-3-16,-4 0 10 16,-14 0-7-16,-3 3 0 15,-3-2 1-15,-15 2-4 0,-2 0 3 16,9 0 0 0,4-6 0-16,18 3 4 0,16-2-4 15,18-1 0-15,10 2 4 16,0 2-9-16,-21-1 5 15,-17 3 0-15,-13 0-3 16,-18 0 6-16,-3 0-3 16,-4 0 0-16,4-3 2 15,3-1-4-15,-3 2 2 16,10-1 0-16,17-2-5 16,11-1 9-16,10 4-4 15,3-6 0-15,-10 7 3 0,-7-5-6 16,7 6 3-1,4 0 0-15,2 0-4 0,12 0 8 16,6 0-4-16,-10 0 0 16,3 0 4-16,-17 0-7 15,3 0 3-15,-10 0 0 16,-6 0-3-16,-1 0 9 16,7 0-6-16,-7 0 0 15,14 0 2-15,11 0-5 16,6 0 3-16,11 0 0 15,3 0-4-15,-1 0 6 16,-5 0-2-16,-15 0 0 16,-3 0 2-16,3 0-5 15,-10 0 3-15,7 0 0 16,3 0-4-16,-3 0 7 0,4 0-3 16,6 0 0-16,-17 0 0 15,0 0-6-15,-7 0 6 16,-7 0 0-16,4 0-5 15,-14 0 8-15,21 0-3 16,-11-3 0-16,14-2 4 16,7-1-6-16,3 2 2 15,7 2 0-15,-3-1-5 16,17 3 6-16,0 0-1 16,-7 0 0-16,7 0 2 15,-24 0-6-15,-3 0 4 16,-11 0 0-16,7 0-4 0,10 0 7 15,14 0-3 1,-3 0 0-16,17 0 3 0,-7 0-6 16,-7 0 3-16,0 0 0 15,-31-3-3-15,0 3 6 16,-13-3-3-16,-1 3 0 16,0 0 3-16,-6 0-6 15,6 0 3-15,-10 0 0 16,11-3 0-16,6 3 3 15,0 0-3-15,1 0 0 16,-1 0 2-16,7 0-4 16,4 0 2-16,3 0 0 15,-7 0-2-15,0 0 5 0,10 0-3 16,-3 0 0-16,0 0 3 16,4 0-8-16,-28 0 5 15,-4 0 0-15,-6 0-2 16,-4 0 4-16,4 0-2 15,13 0 0-15,1 0 2 16,13 0-6-16,0 0 4 16,7 0 0-16,4 0-3 15,-11 0 7-15,14 0-4 16,-4 9 0-16,-3-4 3 16,-7 2-5-16,0-4 2 15,-6-1 0-15,-1 1-1 16,-7-3 5-16,-6 0-4 15,6 0 0-15,-6 0 3 16,-4 0-4-16,-4 0 1 0,-2 0 0 16,-5 0-4-16,-2 0 8 15,-8 0-4-15,11 0 0 16,3 0 2-16,-3 0-3 16,14 3 1-16,-11-3 0 15,10 0-5-15,-10 2 10 16,4 2-5-16,-4-4 0 15,-3 0 1-15,-4 0-3 16,4 0 2-16,-10 0 0 16,-8 0-4-16,-13 0 2 15,-17 0-18-15,3 0 4 16,-17 0-19-16,-7 0-26 0,0 0-101 16,0 0-166-16</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0:33.770"/>
    </inkml:context>
    <inkml:brush xml:id="br0">
      <inkml:brushProperty name="width" value="0.05" units="cm"/>
      <inkml:brushProperty name="height" value="0.05" units="cm"/>
      <inkml:brushProperty name="color" value="#ED1C24"/>
      <inkml:brushProperty name="fitToCurve" value="1"/>
    </inkml:brush>
  </inkml:definitions>
  <inkml:trace contextRef="#ctx0" brushRef="#br0">0 858 542 0,'0'0'194'15,"0"0"-66"-15,0 0 6 16,0 0-12-16,0 0-9 16,0 0-45-16,0 0-13 15,-10 8 9-15,10-8-22 16,0 0 8-16,0 0-7 15,0 4-35-15,0-4 18 16,24 0-26-16,21 0 0 16,27 0 11-16,42 0-9 0,20 0 3 15,7-12-1-15,-4-8 3 16,-10 3 0 0,-6-3-7-16,-25 3 0 0,-17 0 1 15,-27 2 7-15,-8 1-8 16,-26 2 0-16,-12 7 8 15,-6-7 4-15,0-2-8 16,0-3-2-16,-6-8 1 16,-46-4 1-16,-17 0-4 15,-3 4 0-15,-4-1 1 16,4 9-9-16,10-2 8 16,28 9 0-16,17 5-3 0,10 2 11 15,7 3-8-15,0 0 0 16,0 0-12-16,0 0 9 15,14 0-16-15,23 17 19 16,15 8-7-16,6-5 13 16,-3 4-6-16,11-2 0 15,-8 4 8-15,1 3-10 16,-4 1 2-16,-14 3 0 16,-10-5-10-16,-7 3 11 15,-24-5-1-15,0 3 0 16,0-1-6-16,-45 1-2 15,-23-3 8-15,-12 0-21 16,-9-7-28-16,13 4-119 16,18-3-78-16,34-3-127 15</inkml:trace>
  <inkml:trace contextRef="#ctx0" brushRef="#br0" timeOffset="1567">1534 338 679 0,'0'0'194'0,"0"0"-66"16,0 0 17-16,0 0-27 15,0 0-67-15,0 0-16 16,-69-63-30-16,124 58 7 15,11-7 14-15,16 3-20 16,-10 1-3-16,11-1-2 16,-25 0 11-16,-13 3 0 15,-21 1-9-15,-10 2 0 16,-14 3 5-16,0 0-1 16,0 0-8-16,0 0 1 15,-24 0-29-15,-11 0 25 16,4 0-5-16,0 3-25 15,11 12 0-15,13-4-21 16,0 0 29-16,7-2-5 16,-10-1 13-16,10 1 10 0,0 0 8 15,-7-1 0-15,7 4-4 16,-7 8 7-16,7 9-3 16,-7 7 1-16,0 12 4 15,0 8 11-15,7 6 1 16,-7 1 1-16,7 2 14 15,0-1-24-15,0-10 13 16,0-8-3-16,0-12-15 16,0-10 20-16,0-14-22 15,0-4-1-15,0-6 18 16,0 0-17-16,0 0 22 16,0 0-1-16,-17-6-12 0,4-8 1 15,-12 3-11-15,12 2 0 16,6 4-4-16,7 1 11 15,0 2-7-15,0 2 0 16,0-6-19-16,20-6 1 16,35-2 9-16,11-3 9 15,-1 0-2-15,-3-3 2 16,-10 3 0-16,-18-3 3 16,-3-1 3-16,0 1 6 15,-17 1-1-15,-1-7 9 16,-13 0 23-16,0 1-29 15,0 2 3-15,0 8 1 16,0 4-11-16,0 8 4 0,0 3-11 16,0 0 0-1,0 0-4-15,0 0-12 0,0 14 16 16,0 12-4-16,0-3 13 16,0-1-12-16,0 2 3 15,0-4 0-15,7-3-3 16,10-5 8-16,-10-7-5 15,7-2 0-15,-7-1 0 16,-7-2-1-16,10 0 2 16,-10 0-1-16,0 0 12 15,0 0-8-15,0 0 8 16,0 0-3-16,0-2-6 0,0 2 6 16,0 0-9-1,0 0 0-15,0 0-1 0,0 0-2 16,0 0 0-16,0 0 2 15,7 0-7-15,0 0 1 16,7 0 7-16,0 2 0 16,-4 2-1-16,-3 2 7 15,-7-1-6-15,7-5 0 16,-1 3 2-16,-6-3-4 16,0 0 2-16,0 0 0 15,7 0 4-15,-7 0 3 16,7 0-5-16,10-8-2 15,-10-12 6-15,7 2-7 16,3-2 1-16,-3 0 0 16,7-3-4-16,10 3 10 0,-11 3-6 15,-3 6 0-15,-10 8 0 16,-7 3-10-16,7 0 7 16,7 0-2-16,3 26-2 15,4 2 6-15,-8-1 1 16,12-5 0-16,-12-3-2 15,11-4-6-15,-10-10 8 16,0 1 0-16,10-6-6 16,-3 0 13-16,-4 0-7 15,3 0 0-15,1-14 4 16,3-6 1-16,-3-9-5 16,-4-2 0-16,-3-3 1 0,-14-6 8 15,0 3-7 1,0 3-2-16,0 4 7 0,0 8-11 15,-14 7 4-15,-3 10-2 32,3 5-5-32,0 0-9 0,-3 0 16 0,3 16 0 15,7 16-11-15,7 2 10 16,0 4-19-16,21-3-1 16,24-4 21-16,-1-3-25 15,8-2 24-15,-7-4 1 16,-7-1 0-16,-8-1-8 15,-2-3 8-15,-11-6 0 16,-10-2-4-16,-7-1 4 0,0-4-3 16,-14-2-7-1,-41-2 1-15,-3 0-4 0,-14 0 13 16,10 0-63-16,10 0-44 16,18 0-52-16,23-8-20 15,11-15-31-15,38-15-8 16</inkml:trace>
  <inkml:trace contextRef="#ctx0" brushRef="#br0" timeOffset="2354">3157 221 61 0,'0'0'506'0,"0"0"-329"16,0-152-25-16,0 115 3 0,0 5-51 16,0 16-2-16,0 7-19 15,0 9-31-15,0 0-31 16,0 23-21-16,0 27 0 15,0 22 7-15,0 15-2 16,0 1 1-16,7 1-6 16,17-10 7-16,-4-15-10 15,5-13 3-15,-12-17-15 16,8-11-25-16,-14-9-68 16,-7-8 14-16,0-6 10 15,0 0 22-15,-7 0-1 16,-27-26-4-16,-4-2 42 15,0-1 19-15,0-2 12 16,11 3-6-16,-4 2 11 16,7 2 4-16,17 6 25 0,0 5-16 15,7 5 3-15,0 5 25 16,0 3-29-16,0 0-16 16,44 0 0-16,8 0-5 15,17 0 13-15,-4 0-11 16,0 0 4-16,4 5 16 15,-10-5-16-15,-15 0 16 16,1 0-2-16,-14 0-6 16,-10 0 26-16,-14 0-13 15,-1 0-1-15,-6 0 21 0,0 0-29 16,0 0 18 0,0 0-6-16,0-7-30 0,-20-6-4 15,-18 5-7 1,7 8 5-16,4 0-2 0,-11 0 10 15,7 21-4-15,10 1 0 16,14 4 4-16,0 0-16 16,7-6 12-16,0-4-16 15,7-1 14-15,21-9-15 16,3-6 17-16,0 0 0 16,-4 0 8-16,4 0-7 15,-17 0-1-15,3-9 0 16,-10 0 9-16,-7 1-3 15,0 5 4-15,0 0 2 16,0 3-10-16,0 0 6 0,0 0-8 16,0 0-3-1,7 0-4-15,13 6 0 0,18 14 7 16,7 0 0-16,0-3 6 16,20-8-8-16,4-7 2 15,-4-2 0-15,-13 0 0 16,-21-16 7-16,-31-19-14 15,0-5-44-15,-52-15-202 16,-44-4-316-16</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1:23.381"/>
    </inkml:context>
    <inkml:brush xml:id="br0">
      <inkml:brushProperty name="width" value="0.05" units="cm"/>
      <inkml:brushProperty name="height" value="0.05" units="cm"/>
      <inkml:brushProperty name="color" value="#ED1C24"/>
      <inkml:brushProperty name="fitToCurve" value="1"/>
    </inkml:brush>
  </inkml:definitions>
  <inkml:trace contextRef="#ctx0" brushRef="#br0">1803 627 194 0,'0'0'407'0,"0"0"-269"0,0 0 24 15,0 0-19-15,0 0-3 16,0 0-45 0,0 0-11-16,38-26 10 0,-38 24-37 15,0-2 4-15,0 0-13 16,0 2-21-16,0-1 22 16,0-8-22-16,-7-9 0 15,-51-9-3-15,-25-8-18 16,-37-3-6-16,-21-3 0 15,-21 0 3-15,-10 7-4 0,-3 7 1 16,3 5 0 0,31 10-6-16,7 12 6 0,38 2-2 15,17 0 2-15,17 2-5 16,17 12-9-16,11-2 8 16,10 0-11-16,3-4 16 15,14-2-42-15,7-3 18 16,0 3-13-16,0-4-23 15,0 4-15-15,0 2-103 16,0 7-114-16,0 2-108 16</inkml:trace>
  <inkml:trace contextRef="#ctx0" brushRef="#br0" timeOffset="397">603 35 429 0,'0'0'248'16,"0"0"-73"-16,0 0-57 16,0 0 19-16,0 0-35 15,0 0-10-15,14-35-32 16,-14 35-34-16,0 0 16 15,0 0-36-15,-7 0-2 16,-44 6 8-16,-15 20-7 0,-16 2 14 16,-8 4-19-16,8-4 10 15,16 1-7-15,1-3-3 16,20-4 0-16,8-2-3 16,23-5 8-16,4-1-5 15,10 0 0-15,0 0-8 16,0 1 0-16,17-5 8 15,21 0 0-15,13-4 0 16,1 0-5-16,-1 8-3 16,8 3-56-16,-8 14-141 15,1 12-109-15</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1:27.605"/>
    </inkml:context>
    <inkml:brush xml:id="br0">
      <inkml:brushProperty name="width" value="0.05" units="cm"/>
      <inkml:brushProperty name="height" value="0.05" units="cm"/>
      <inkml:brushProperty name="color" value="#ED1C24"/>
      <inkml:brushProperty name="fitToCurve" value="1"/>
    </inkml:brush>
  </inkml:definitions>
  <inkml:trace contextRef="#ctx0" brushRef="#br0">237 283 327 0,'0'0'529'0,"0"0"-356"0,0 0-97 15,0 0 40-15,0 0 0 16,0 0-84-16,0 0 0 0,7-29-32 16,0 29 6-16,-7 32-18 15,0 33 23-15,0 22-11 16,-21 7 21-16,8-8-8 15,-5-9 4-15,12-14-14 16,-1-14 3-16,0-17 0 16,7-14-4-16,0-9-2 15,0-6 0-15,0-3 16 16,0 0-11-16,0 0 14 16,-7 0 21-16,0-12 22 15,-3-27-48-15,3-18-1 16,0-18-10-16,0-5 9 15,7-8-5-15,0-4-7 0,-7 3 3 16,7 4-11-16,-7 2 11 16,1 14-3-16,-5 18 0 15,11 16 11-15,0 21-16 16,0 14 5-16,0 0 0 16,0 0-17-16,0 0 9 15,45 8 8-15,24 27-8 16,3 5 18-16,4 10-20 15,-18 6 10-15,7 7 0 16,-3 11-12-16,-10 4 14 16,-14-7-2-16,-18-6 0 15,-20-7-5-15,0-7 1 16,-44 10-21-16,-39-8-43 16,-20-7 51-16,7-11-24 0,13-24-106 15,42-2 6-15,17-9-71 16,24 0 41-16,0 0-99 15</inkml:trace>
  <inkml:trace contextRef="#ctx0" brushRef="#br0" timeOffset="315">949 595 94 0,'0'0'475'0,"0"0"-299"0,0 0-46 16,0 0-8-16,0 0-5 16,0 0-66-16,31-101 6 15,-31 101-34-15,0 0-21 16,0 0-4-16,0 24-1 16,0 18 3-16,0 9 2 15,7 2 12-15,0-3-13 16,6-6-1-16,5-13 0 15,-5-9-2-15,1-4 2 16,-14-12-1-16,7-2-11 16,-7-4-121-16,0 0-40 15,0 0-86-15,-7-15-420 16</inkml:trace>
  <inkml:trace contextRef="#ctx0" brushRef="#br0" timeOffset="674">963 269 270 0,'0'0'195'16,"0"0"-79"-16,0 0-18 16,0 0-14-16,0 0-46 15,0 0-5-15,-14-9-33 16,14 9 2-16,0 12-7 15,0 5 8-15,0 0-3 16,7-2 0-16,17-7 11 0,-10-5-8 16,10 0-3-16,-4-3 0 15,-6 0 26-15,17 0-9 16,-10-9 22-16,3-14 14 16,-17-2-27-16,0 1 26 15,-7 0-32-15,0 0 3 16,0 4 9-16,-14 6-30 15,-24 5-2-15,-7 9 0 16,-13 0-17-16,20 9-44 16,0 20-78-16,24 5-72 0,14 3-118 15</inkml:trace>
  <inkml:trace contextRef="#ctx0" brushRef="#br0" timeOffset="1694">1705 440 458 0,'0'0'231'0,"0"0"-87"16,0 0-16-16,0 0-22 15,0 0-54-15,0 0 9 16,-147-128-54-16,109 128-6 15,0 20-2-15,-7 23 11 16,11 2-13-16,24 3 3 0,10 2 0 16,0-10-9-16,37-9-4 15,15-5 12-15,-7-18 1 16,6-8-2-16,-13 0 2 16,-7 0 0-16,-3-25 0 15,-11-4 4-15,-10-5 7 16,-7 2-7-16,0 4 41 15,0 8-13-15,0 5 29 16,0 7-34-16,0 8-17 16,-7 0-10-16,7 20-7 15,-7 37 7-15,-3 23 1 16,10 21 9-16,0 10-7 0,0 15-3 16,17 8 0-1,10 9-4-15,4-9 7 0,7-16-3 16,-17-27 0-16,3-20 9 15,-17-25-14-15,-7-17 5 16,0-18 0-16,0-5-13 16,-59-6-12-16,-30 0 20 15,-25-9-24-15,4-25-20 16,21-12 48-16,17-8-11 16,27-9 12-16,38-11-1 15,7-15 4-15,0-8-3 16,28-3 0-16,30 3 5 0,18 11-14 15,-4 8 9-15,-3 19 0 16,-18 12-2-16,1 2 8 16,-14 8-6-16,-18 0 0 15,4 0 9-15,-17 5 12 16,0 7-8-16,0 1-11 16,-7 7 46-16,7 3-44 15,-7 6 4-15,0-1-7 16,0 9 10-16,0-3-12 15,0 3 1-15,0 0 0 16,10-2-11-16,-10 2 12 16,14 0-1-16,17 0 0 15,20 0 1-15,1 22-9 16,13 9 8-16,-6 7 0 16,-8 5-7-16,4 0 8 0,-13-3-1 15,-11-6 0-15,-7-3 7 16,-18-8-15-16,-6-4 8 15,0-4 0-15,0-6-10 16,-6-4 18-16,-39-5-8 16,0 0 6-16,1 0 1 15,6-8 7-15,7-17-14 16,10-13 0-16,14-5 0 16,7-8 5-16,0-1-5 15,0-6 0-15,35 5 5 16,20 7-10-16,3 9 5 15,-13 8 0-15,-1 9-11 0,8 6 11 16,-7 3 0 0,6 2 0-16,-13 9-59 0,-10 0-23 15,-4 0-107-15,-17 26-86 16,-7 6-117-16</inkml:trace>
  <inkml:trace contextRef="#ctx0" brushRef="#br0" timeOffset="3334">2624 578 93 0,'0'0'363'0,"0"0"-220"0,0 0-2 16,0 0-22-16,0 0-43 15,0 0-13-15,0 0-18 16,-90-144-23-16,63 144 12 15,13 0-33-15,-17 0-1 16,7 21 0-16,3 11 4 16,14 2-6-16,7 0 2 15,0 0 0-15,0-2-6 16,7-4 9-16,31-11-3 16,7-5 0-16,-1-12 7 15,-9 0-2-15,3 0-5 16,-14-14 0-16,-11-7 5 15,1-1 1-15,3-1-6 16,-17-1 8-16,7 8-2 0,-7 5 19 16,0 2 6-16,0 9-7 15,0 0 0-15,0 0-24 16,0 0 0-16,0 17-7 16,7 14 7-16,31 1-4 15,-4-7 4-15,21-4 0 16,-3-7-2-16,-7-11 7 15,-11-3-5-15,-3 0 3 16,-10 0 4-16,3-20 3 16,-11-4-10-16,5-4 3 15,-18-1 41-15,0 4-20 16,0 2 22-16,0 6 5 16,0 8-17-16,0 4 9 0,0 5-32 15,0 0-10-15,0 0-1 16,0 17-7-16,0 30 7 15,0 29-3-15,0 9 10 16,20 4-8 0,-13 6 1-16,17-1 0 0,-17 0-4 15,0 1 9-15,7-16-5 16,-7-21 0-16,-7-21 8 16,10-17-12-16,-10-17 4 15,0 0 0-15,0-3 10 16,0-3-5-16,0-32 12 15,0-21-17-15,0-25 15 0,0-8-15 16,0-8 0-16,0-8 0 16,-24-4-4-16,3 3 14 15,-10 0-10-15,0 15 0 16,18 14 7-16,6 19-15 16,7 19 8-16,0 13 0 15,7 14-9-15,37 12 3 16,1 0 6-16,13 6-2 15,-6 28-3-15,-7 9-9 16,-7 5 14-16,-25 7-2 16,4-6-12-16,-17-9 9 15,0-3 2-15,0-11-7 0,-30-3-32 16,-8-9 42-16,17-2-34 16,-3-10 14-1,24-2 11-15,0 0-3 0,0 0 12 16,0 0-1-16,7 0-5 15,24-11 1-15,0-18 5 16,13 0 0-16,-9-8-2 16,10 0 11-16,-1-3-9 15,-6-6 0-15,-17 1 8 16,-4-4 1-16,-10-5-7 16,-7-1 3-16,0 1 24 15,-24 2-25-15,-11 7 9 16,-3 7 9-16,8 13-19 15,9 10 22-15,7 10-24 16,4 5 1-16,3 3-4 0,-7 34 7 16,7 15-5-16,7 11 0 15,0 2 5-15,0 4-13 16,21-4 8-16,17-5 0 16,-7-8-5-16,-4-15 14 15,4-8-9-15,-10-15 0 16,-14-8 5-16,3-6-13 15,-10 0 8-15,21 0 0 16,3-14 7-16,3-10 3 16,4-4-10-16,-17 5 0 15,10 6 7-15,-10 6-15 0,-1 5 8 16,12 6 0 0,2 0-10-16,11 0 1 0,0 22 9 15,6 4 0-15,-6 0 0 16,-10-6-15-16,10-4 14 15,-7-3 1-15,-4-7-7 16,4-6 14-16,-4 0-7 16,4-10 0-16,0-20 8 15,-10-11-11-15,3-1 3 16,-10-10 0-16,-14 4-2 16,0 2 13-16,0 6-11 15,-7 5 0-15,-24 10 7 16,10 7-9-16,14 10 2 15,-3 5 0-15,10 3-6 0,0 0-3 16,0 0 9-16,0 18-4 16,0 15 2-16,0 10-5 15,38 0 7-15,0-3 0 16,7 1-5-16,-8-5 12 16,-2 1-7-16,9-5 0 15,-6-1 5-15,-7-2-12 16,-10-12 7-16,-4-2 0 15,-17-5-6-15,0-10 12 16,0 4-6-16,0-4 0 16,-17 0 1-16,-35 0-5 15,-6 0 4-15,-1-4-31 0,-3 2-57 16,11 2-119-16,6 0-69 16,0 0-194-16</inkml:trace>
  <inkml:trace contextRef="#ctx0" brushRef="#br0" timeOffset="3771">0 1398 401 0,'0'0'313'0,"0"0"-161"16,0 0-62-16,0 0-20 15,409-88-25-15,-92 48 61 16,85-9-21-16,35 0-58 15,23 6 12-15,8 6-13 16,-38 3-23-16,-11 1 23 16,-41 3-25-16,-34-1 0 0,-65 5 4 15,-76 3 8 1,-56 6-6-16,-43 5 12 16,-29 4-17-16,-40 2 22 0,-4 0-24 15,-11 4 0-15,-20-7 0 16,0 9 2-16,-20 0-4 15,-56 2-48-15,-27 27-185 16,-31 0-227-16</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2:03.320"/>
    </inkml:context>
    <inkml:brush xml:id="br0">
      <inkml:brushProperty name="width" value="0.05" units="cm"/>
      <inkml:brushProperty name="height" value="0.05" units="cm"/>
      <inkml:brushProperty name="color" value="#ED1C24"/>
      <inkml:brushProperty name="fitToCurve" value="1"/>
    </inkml:brush>
  </inkml:definitions>
  <inkml:trace contextRef="#ctx0" brushRef="#br0">0 195 486 0,'0'0'117'16,"0"0"-26"-16,0 0 52 16,0 0-84-16,0 0 13 15,0 0-36-15,45-65-11 16,-45 65 22-16,0 0-45 15,7 0 2-15,-1 0-4 16,8 8 2-16,3 18 2 0,-3 3 3 16,-14-2-6-16,7-1 15 15,0 1-10-15,-7-5-6 16,10-2 0-16,-3 0 12 16,0-6-9-16,0-2-3 15,7-6 0-15,-7 0 4 16,17-1 4-16,13-2-5 15,15 0 4-15,31-3 0 16,20 0 3-16,14 0-10 16,24 0 1-16,-7-6 1 15,13-2 5-15,15-4-7 16,17 1 0-16,13 2 9 16,8 6-11-16,3 1 2 0,-18-2 0 15,-2 2-7-15,20-1 11 16,-18-4-4-16,8 5 0 15,-18-3 8-15,-17-1-13 16,-17 3 5-16,-38 3 0 16,-6 0-5-16,-25 0 7 15,-3 0-2-15,-11 0 0 16,18 0 7-16,10 0-9 16,20 0 2-16,11 0 0 15,4 0-1-15,-11 0 7 16,0-2-6-16,-14-6 0 15,-7 7 8-15,-6-3-9 0,-18 4 1 16,-13 0 0-16,10 0-8 16,-11 0 12-16,14 0-4 15,1 0 0-15,16 0 8 16,-6 0-12-16,3 0 4 16,-10 0 0-16,-11 0-9 15,-13 0 12-15,-14-2-3 16,-10 2 0-16,-8-3 8 15,-13 0-9-15,0 3 1 16,0-2 0-16,0 2-7 16,11 0 14-16,-5 0-7 15,15 0 0-15,10 0 7 16,7 0-7-16,-11 0 0 0,-3 0 0 16,-3 0-7-1,-14 0 11-15,0 0-4 0,-7-3 0 16,0 3 12-16,0 0-12 15,0-3 0-15,0 3 0 16,0 0 24-16,0-6-23 16,-7 0 21-16,-7-2-22 15,-6-1 5-15,-11 0-13 16,0 4-71-16,-14-2-102 16,0 2-90-16,11-1-413 15</inkml:trace>
  <inkml:trace contextRef="#ctx0" brushRef="#br0" timeOffset="564">5130 6 345 0,'0'0'146'16,"0"0"-65"-16,0 0 10 15,0 0 10-15,0 0-49 0,0 0-25 16,7-6-11-16,-7 6-10 16,0 0 0-16,7 0 0 15,0 21-6-15,0 1 45 16,-1 2-37-16,5 1 16 16,-4 4-11-16,0-4-10 15,6 1 14-15,5-3-17 16,-5-5 0-16,1-2 4 15,10-1-4-15,-17-4-81 16,-7-2-221-16</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2:29.539"/>
    </inkml:context>
    <inkml:brush xml:id="br0">
      <inkml:brushProperty name="width" value="0.05" units="cm"/>
      <inkml:brushProperty name="height" value="0.05" units="cm"/>
      <inkml:brushProperty name="color" value="#ED1C24"/>
      <inkml:brushProperty name="fitToCurve" value="1"/>
    </inkml:brush>
  </inkml:definitions>
  <inkml:trace contextRef="#ctx0" brushRef="#br0">0 136 382 0,'0'0'118'15,"0"0"-18"-15,0 0 6 16,0 0-28-16,0 0 3 16,0 0-14-16,0-35-17 0,0 35 20 15,0 0-48-15,0 0 18 16,0 0-18-16,0 0-13 16,0 0 0-16,0 0-9 15,0 0 0-15,0 11 8 16,0 4-6-16,0-1 1 15,0 1-2-15,14-1 8 16,10-3-4-16,3 3-5 16,4-2 1-16,7-3 3 15,7 2-3-15,-4-5-1 16,21-1 0-16,-4 1 10 16,8-3-8-16,16 3-2 0,1-1 0 15,20 1-2 1,14-6 2-16,10 0 0 0,21 0 0 15,7 0 10-15,16 0-10 16,8-4 0-16,7-1 1 16,-11 3-5-16,-3 2 5 15,-24 0-1-15,-7 0 0 16,-14 0 4-16,7 0-5 16,-3-9 1-16,17-1 0 15,3-3-3-15,-3 5 4 16,-7-1-1-16,-10 3 0 15,-4 3 5-15,-7-3-6 16,-17 6 1-16,0-2 0 16,1 2-3-16,-1 0 4 15,0 0-1-15,-14 0 0 0,1 0 7 16,-8 0-9-16,8 0 2 16,-8 0 0-16,-10 0 1 15,4 0-1-15,-11 0 0 16,-6 0-3-16,-8 2 13 15,11 7-12-15,4-3 2 16,-1-3 0-16,17-1-5 16,1 2 6-16,6-1-1 15,-16 0 0-15,9-3 3 16,-6 0-3-16,-11 0 0 16,0 0 0-16,4 0-7 15,-10 0 8-15,-8 0-1 0,8 0 0 16,3 0 8-16,17 0-8 15,17 0 0-15,0 0 3 16,18-12 1-16,-4 0 0 16,-14 6-4-16,-7 1 3 15,-16 2 5-15,-12 3-1 16,-26-3-7-16,-4 3 3 16,-17 0 3-16,10 0-1 15,-11 0-5-15,11 0 0 16,4 0 8-16,3 0-2 15,14 0-6-15,6 0 1 16,1 0 5-16,-1 0-2 16,1 0-4-16,-14 0 0 0,-7 0 10 15,-11 0-7 1,-6 0-3-16,3 0 0 0,-3 0 1 16,0 0 2-16,10 0-3 15,-4 0 0-15,11 0 13 16,0 0-15-16,-3 0 2 15,-4 0 0-15,-4 0 1 16,-6 0 1-16,3 0-2 16,-10 0 8-16,7 0 0 15,-7 0 5-15,0 0-1 16,3 0-6-16,4-3 24 16,7-2-25-16,9-7 1 0,1 4-6 15,4-1 14 1,-4-2-16-16,0-2 2 0,-18 3 0 15,8-2 2-15,-4-5-2 16,-10 0 0-16,0-3 0 16,-7 3-100-16,0 3-45 15,-31 8-178-15,-48 3-243 16</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2:42.080"/>
    </inkml:context>
    <inkml:brush xml:id="br0">
      <inkml:brushProperty name="width" value="0.05" units="cm"/>
      <inkml:brushProperty name="height" value="0.05" units="cm"/>
      <inkml:brushProperty name="color" value="#ED1C24"/>
      <inkml:brushProperty name="fitToCurve" value="1"/>
    </inkml:brush>
  </inkml:definitions>
  <inkml:trace contextRef="#ctx0" brushRef="#br0">632 871 417 0,'0'0'131'16,"0"0"-4"-16,0 0 0 16,0 0 2-16,0 0-46 0,0 0-22 15,-27-171 22-15,13 142-45 16,-17-3 4-16,0 10 1 16,10 2-36-16,-10 5 25 15,-6 12-31-15,-22 3 6 16,-6 0-14-16,-18 31 5 15,-6 22-1-15,24 9 3 16,13 4-25-16,28-3 21 16,24-12-28-16,17-14-12 15,42-11 2-15,13-18-8 16,3-8 48-16,-2 0-10 16,-5-14 24-16,-16-23-10 15,-14 1 5-15,-11-7-6 16,-10 3 37-16,-17 8-15 0,0 3 8 15,0 11 15-15,0 11-33 16,0 7 5-16,0 0-18 16,0 0-19-16,-10 37 16 15,10 12 2-15,0 5 1 16,0-3 0-16,38-7 9 16,24-13-9-16,-4-6 0 15,8-16 0-15,2-9-4 16,-2 0 12-16,-8-17-8 15,11-26 12-15,3-20-8 16,-13-17 3-16,-15-12-5 16,-6-5 2-16,-24 0 15 0,-4 8-16 15,-10 1 12-15,0 10 10 16,-17 16-24-16,-10 15 20 16,2 25-12-16,12 13-6 15,-1 9-3-15,4 0-2 16,-11 35-3-16,7 28-5 15,-10 20 20-15,17 11-11 16,7 3 1-16,0-8 0 16,45-10-8-16,13-10-2 15,11-20 0-15,3-15 6 16,-13-16-27-16,3-18 31 16,3-4-6-16,0-41 6 15,11-21 2-15,-11-9 1 0,-3-2-3 16,-17 0 0-1,-24 3 8-15,3-3-6 0,-24 0-2 16,0-1 0-16,0 10 4 16,0 14 3-16,0 13-1 15,-31 19 21-15,0 10-26 16,3 12-2-16,-3 0 0 16,-6 40 1-16,-8 37-11 15,10 28 13-15,25 11-2 16,10 0 0-16,10-9 8 15,49-7-10-15,13-15 2 16,11-10 0-16,-1-21-8 16,-3-17 8-16,-10-17 0 0,-4-14 0 15,-13-6 9-15,-7 0-19 16,-21 0-5-16,-24-6-73 16,0-6-58-16,-24 10-151 15,-28 2-224-15</inkml:trace>
  <inkml:trace contextRef="#ctx0" brushRef="#br0" timeOffset="1920">233 1946 447 0,'0'0'116'0,"0"0"-77"15,0 0 33-15,0 0 29 16,0 0-34-16,0 0-25 15,103-31-9-15,-65 2 23 16,-7-5-36-16,-3 0 6 16,-21 2 12-16,3 4-15 15,-10 4 32-15,0 4-4 0,0 9-11 16,-24 0-11-16,-7 5-25 16,10 6-2-16,-17 0 0 15,18 0 0-15,-11 14-2 16,10 15 0-16,11 5 4 15,10 7-9-15,0 1 10 16,10-5-5-16,35-3 0 16,-11-8-7-16,11-9 3 15,0-8-12-15,-1-9 16 16,1 0-9-16,14 0 13 16,9-23-4-16,11-12 0 15,4-7 8-15,-1-7-8 0,1 0 0 16,-25 4 3-16,-6 11-1 15,-21 8 0-15,-10 9-2 16,-15 11 0-16,8 6-2 16,3 0-3-16,4 0 1 15,-4 12 2-15,-3 5-8 16,0-1 9-16,3-6 1 16,-10-3 0-16,-7-4 6 15,0-3-7-15,0 0 1 16,0 0 0-16,0 0 18 15,0-5-17-15,0-15 1 16,-24-2-1-16,10 1 8 16,-17 7-4-16,10-1-5 15,-3 10 4-15,4 5-8 16,-4 0-3-16,-4 0 6 0,-10 28-5 16,7 12 11-16,11 6-7 15,-4 3 2-15,24-12-11 16,0-5 9-16,10-12-34 15,35-6 20-15,-11-11 14 16,4-3-7-16,7 0 9 16,-14-21 0-16,-4-13 1 15,4-10 9-15,0-6-7 16,-17-13 7-16,6-6 12 16,-3-2-19-16,-10 5 22 15,0 3-11-15,-7 13-4 16,0 12 17-16,0 15-20 0,0 14 27 15,0 7-18-15,0 2-16 16,0 16-1-16,0 33-19 16,0 20 20-16,21 8-2 15,10-2 7-15,7-2-5 16,13-12 0-16,8-16-21 16,9-11 5-16,-9-16-14 15,-1-16 17-15,-6-2 5 16,-1 0 12-16,-13-16-4 15,-7-10 0-15,-10-3 6 16,-14-3-2 15,-7-1-4-31,0 1 1 0,0 6 24 0,-14 9-20 0,0 5 21 0,-10 12-26 16,4 0-2-16,-11 0-2 16,0 22 4-16,17 5-9 15,14 2 0-15,0-1-38 16,0-2 15-16,24-6 17 15,3-8-16-15,11-7 26 16,-17-5-1-16,10 0 6 16,-7 0 3-16,-3-14 3 15,-1-6-6-15,-9 3 14 16,-5 3-4-16,1 5 34 16,-7 7-9-16,0 2-20 15,0 0 0-15,0 0-15 0,0 22-8 16,7 38 4-16,7 19 4 15,10 16 6-15,-3 6-6 16,10 2 2-16,0-1 4 16,-4-2-1-16,-10-5-3 15,4-12-1-15,-21-18 9 16,7-19-7-16,-7-23-3 16,0-15 0-16,0-8 18 15,-7 0-16-15,-24-31 31 16,-21-11-29-16,8-13 6 15,-1-3-20-15,0-7 8 16,18-4-29-16,3-5 20 0,24-6-19 16,0-3 13-1,31 0-8-15,34-5-15 0,17 7 17 16,8 5-9-16,-1 6 18 16,-23 11 6-16,-8 7 10 15,-27 9-2-15,0 6 0 16,-17 9 6-16,-7 2 14 15,-7 9 3-15,0 3 7 16,0 8 17-16,0 0-31 16,0 0 9-16,0 6-25 15,-14 0 6-15,0 0-10 16,-3 6 4-16,3 20 0 16,14 7-9-16,0 11 9 15,0-1 0-15,7-3 0 16,31-5-5-16,13-16-3 0,1-8 8 15,6-11 0-15,4 0-7 16,-3-8 12-16,-1-20-5 16,-6-10 2-16,-14-2 8 15,-1 0-5-15,-23 0-5 16,-7 0 0-16,-7 0 21 16,0 7-20-16,0 0 23 15,0 16-12-15,-7 9-9 16,0 5 7-16,7 3-10 15,0 0-14-15,0 26 13 16,0 19-10-16,0 13 11 16,0 1 0-16,21 2 5 0,10-7-11 15,14-9 6-15,-8-10 0 16,-16-9-8-16,3-6 10 16,-17-9-2-16,-7-2 0 15,0-4-11-15,-45 4-7 16,-13-4-20-16,-18 5-63 15,1-2-13-15,16-1-96 16,7-2-99-16</inkml:trace>
  <inkml:trace contextRef="#ctx0" brushRef="#br0" timeOffset="3729">1241 3053 459 0,'0'0'175'0,"0"0"-45"16,0 0-12-16,0 0-22 15,96-189-1-15,-27 125-30 16,-4 2-30-16,0-1 14 16,-3 6-15-16,-27 11-3 15,-18 12 15-15,-10 11-30 16,-7 9 20-16,0 8-10 16,0 4-26-16,0 2 9 15,0 0-9-15,-14 0-12 16,-3 14 8-16,3 17 5 0,7 9-1 15,7 3 0-15,0 3-1 16,7-3-7-16,24-4 2 16,3-5 2-1,4 1-5-15,0-3 2 0,-17-4 7 16,3-2 0-16,-17-6 0 16,-1-3-9-16,-6 0 9 15,0-3 0-15,0-2-6 16,-27-4-10-16,-18-4 15 15,1-2-11-15,-1-2-35 16,7 0 0-16,17 0-20 16,11-11-7-16,10-15 5 0,17-2-23 15,49-6-62-15,16 1-25 16,-10 5 32 0,4 5-68-16,-4 3 102 0,-10-1 97 15,-10-1 16-15,-8 5 0 16,-6 0 6-16,-10 2 55 15,-4 2 62-15,-17 1 34 16,0-3-48-16,-1 1 13 16,-6 3 19-16,0 0-53 15,0 2-4-15,0 0-6 16,-13 7-33-16,-11-1 5 16,-4 3-38-16,-10 0-12 15,-6 8 5-15,-1 21-1 0,7 5-4 16,11 6 0-1,2 1 5-15,19-2-9 0,6-4 4 16,0-7 0-16,0-5-5 16,31-12 3-16,-4-4 0 15,4-7 0-15,-3 0 2 16,2-12 8-16,8-14-8 16,-7-3 0-16,-3 0 10 15,-4-1-5-15,-10 3 26 16,-8 7 6-16,1 9-4 15,-7 6 16-15,0 1-25 16,0 4-11-16,0 0-12 0,0 0-1 16,0 0 0-16,0 18-10 15,0 7 10-15,7 4 0 16,3-4 0-16,4-1 0 16,7-10-2-16,-4-2 6 15,4-7-4-15,10-5 0 16,-4 0 8-16,-3 0-1 15,4-12-7-15,-4-7 0 16,-4-10 3-16,4 0 6 16,-10-5-9-16,0 2 0 15,-4 7 6-15,-3 8-7 16,0 9 1-16,-7 2 0 16,7 6-4-16,0 0-4 15,10 0 4-15,-3 16 2 16,0 6 1-16,-1-1-4 0,4-1 5 15,-3 0 0-15,0-5-5 16,-4-3 10-16,-3-4-5 16,0-6 0-16,0 2 5 15,-7-4-8-15,0 0 3 16,7 0 0-16,0 0 4 16,17-13 3-16,-11-5-7 15,12-6 0-15,-12 4 8 16,1 3-13-16,3 7 5 15,-17 3 0-15,7 7-5 16,-7 0 6-16,7 0-2 16,7 0-5-16,0 8 3 0,10 12-8 15,-18-2 11-15,8-7 0 16,3 0-5-16,-10-5 1 16,0-6 3-16,-7 0 0 15,0 0-7-15,7 0 1 16,0 0 7-16,10-8 0 15,-3-12-2-15,6-1 7 16,-2 4-5-16,-5 6 0 16,12 5 3-16,-5 6-14 15,1 0 10-15,10 0 0 16,13 0-14-16,-6 6 15 16,0 4-2-16,21-9 2 15,-1-1-13-15,7 0 9 16,4 0 4-16,-10-5 0 15,-15-15-4-15,-13-6 11 0,-10-2-7 16,-7-4 0-16,-4-2 3 16,-10-4 2-16,0 4-5 15,0 4 0-15,0 9 29 16,-17 9-25-16,-4 4 15 16,-3 8-18-16,10 0 9 15,0 22-20-15,14 19 8 16,0 5 2-16,0-3-8 15,21-7 12-15,17-10-4 16,7-9 0-16,-1-8-10 0,1-9 6 16,0 0-33-16,-1 0 7 15,1 0-20-15,-17-11-102 16,-4-7-29-16,-17 10-129 16</inkml:trace>
  <inkml:trace contextRef="#ctx0" brushRef="#br0" timeOffset="4913">1915 3758 672 0,'0'0'158'0,"0"0"-30"15,0 0 5-15,0 0-24 0,0 0-23 16,0 0-69-16,-66-25-14 16,66 59-6-16,0 18 6 15,7 5 3-15,17 0-6 16,-10-5 4-16,0-7-6 16,3-10 2-16,4-7 0 15,-8-10 0-15,11-13 3 16,-3-5-3-16,10 0 0 15,7-11 5-15,7-18 0 16,-11-8-5-16,-10 2 0 16,-3 4 2-16,-4 3 7 15,-17 5-7-15,7 8-2 16,-7 7 3-16,0 2 8 0,7 6-11 16,-1 0-3-1,1 0-1-15,17 9-12 0,-3 11 16 16,10-3 0-16,-4-3 5 15,4-8-11-15,0-4 6 16,-10-2 0-16,3 0 0 16,-10 0 6-16,6-13-6 15,-2-13 0-15,-5-8 4 16,1 2-5-16,-14 3 3 16,0-2-2-16,0 5 0 15,0 8 10-15,0 4-10 16,0 9 0-16,-14 2-2 15,7 3-7-15,7 0 3 16,0 3 0-16,0 20 0 0,0 6 3 16,21-4 0-1,17-2 3-15,0-5-10 0,13-7 8 16,-6-5 2-16,0-6 0 16,6 0 0-16,-6 0 6 15,0-17-4-15,-1-15-2 16,-9 0 4-16,-4-3-6 15,-18-1 2-15,-2 4 0 16,-11 1 12-16,0 9-10 16,0 4 20-16,-31 10-7 15,0 8-6-15,3 0-5 16,-9 5-4-16,6 26 0 16,17 9-6-16,7-3 9 15,7 1-3-15,0-4 0 16,0-5 0-16,21-6-6 0,10-6 6 15,0-7 0-15,-11-3 0 16,11-7 7-16,-3 0-7 16,3 0 0-16,0 0 6 15,-11-14 2-15,1-4-7 16,-4-5-1-16,-10 3 10 16,0-5-4-16,0 1 1 15,-7 8 4-15,0 2-11 16,0 5 23-16,0 9-20 15,0 0 2-15,0 0-5 16,0 0-9-16,0 5 6 16,6 19 1-16,5 1 2 0,3-2-4 15,6 0 4-15,4-6 0 16,14-5-2-16,3-3 10 16,14-9-13-16,-3 0 5 15,6 0-16-15,-6-15-21 16,-14-6-78-16,-31 2-52 15,-7-4-66-15,-14 0-273 16</inkml:trace>
  <inkml:trace contextRef="#ctx0" brushRef="#br0" timeOffset="5223">3273 3401 376 0,'0'0'179'0,"0"0"-88"0,0 0 2 15,0 0-5-15,0 0-23 16,0 0-35-16,-90-40-25 16,90 40-2-16,0 8-3 15,0 14 0-15,0-4 0 16,0 0 7-16,31-10-2 16,-3-1-2-16,10-7 0 15,0 0 23-15,-11 0-9 16,4-18 39-16,-7-2 4 15,-10-5-17-15,-7 1-9 16,-7 5-29-16,0 1 5 0,0 10-20 16,0 8-31-16,-14 0-104 15,-3 8-20-15,10 27-114 16</inkml:trace>
  <inkml:trace contextRef="#ctx0" brushRef="#br0" timeOffset="6301">3820 3596 461 0,'0'0'199'0,"0"0"-101"16,0 0 13-16,0 0-18 16,0 0-42-16,0 0-3 15,-155-90-20-15,117 90-12 16,-7 0-5-16,11 13 0 0,3 18-11 15,0 3 0-15,24 0 3 16,7-3-11-16,0-4 9 16,0-13-1-16,17-8 0 15,11-6 5-15,3 0-5 16,-4 0 0-16,4-3 4 16,-7-11 7-16,-3 2-10 15,-14 6 30-15,-7 4 39 16,0 2-35-16,0 0 4 15,0 0-39-15,0 0 2 16,7 25-6-16,-7 21 8 16,0 22 7-16,0 16 0 0,7 10-6 15,10 6 36-15,-4-2-25 16,12-6-13-16,-5-8 9 16,11-9-8-16,-10-18 2 15,-14-20-4-15,-7-14 6 16,0-12-6-16,0-7-2 15,0-4 5-15,-38 0 26 16,-14-10-30-16,1-18 4 16,-8-9-5-16,15-3 7 15,-1-3-13-15,31-1 6 16,14-3-16-16,0-10 15 16,45-7-26-16,37-12 0 15,15-11 10-15,13-4-24 16,6-6 37-16,-19 5-6 0,-8 3 10 15,-30 10-6-15,-22 2 8 16,-19 2-2-16,-18 4 6 16,0 10-2-16,-11 11 20 15,-16 15 10-15,3 17-9 16,3 7 12-16,14 11-25 16,0 0 1-16,7 0-13 15,-17 38-2-15,3 19 2 16,8 14 0-16,6-2 1 15,0-4-4-15,0-4 3 16,6-13 0-16,8-8 0 0,3-14 7 16,-10-9-9-16,-7-6 2 15,7-8-10-15,-7-3 3 16,14 0-3-16,0 0 9 16,10 0-4-16,-4-3 4 15,11-8-1-15,-17 6 2 16,10-1-10-16,-3 6 4 15,10 0-6-15,-11 0 3 16,4 0 8-16,4 0-7 16,3 0 7-16,0 0 1 15,-4 6 0-15,4-6-4 16,0 0 6-16,-3 0-2 16,3 0 0-16,-4-24 8 0,4-4-4 15,-7-9-4 1,-17-5 0-16,7-5 11 0,-14-5-10 15,0 1 15 1,0 3 9-16,-14 10-15 0,-10 10 18 16,10 11-13-16,7 11-5 15,0 6 2-15,-3 0-12 16,10 13-8-16,-7 34 2 16,0 19 6-16,0 5-4 15,7 4 4-15,0-7-25 16,0-10-8-16,0-10-65 15,14-14-73-15,10-11-73 16,-3-11-67-16,-4-12-159 16</inkml:trace>
  <inkml:trace contextRef="#ctx0" brushRef="#br0" timeOffset="6459">4569 3602 505 0,'0'0'152'16,"0"0"-61"-16,0 0-56 15,0 0 1-15,0 0-27 16,296-118 3-16,-227 104-12 16,-25 6-4-16,-16 8-55 15,-28 0-224-15</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3:02.634"/>
    </inkml:context>
    <inkml:brush xml:id="br0">
      <inkml:brushProperty name="width" value="0.05" units="cm"/>
      <inkml:brushProperty name="height" value="0.05" units="cm"/>
      <inkml:brushProperty name="color" value="#ED1C24"/>
      <inkml:brushProperty name="fitToCurve" value="1"/>
    </inkml:brush>
  </inkml:definitions>
  <inkml:trace contextRef="#ctx0" brushRef="#br0">2649 368 430 0,'0'0'244'0,"0"0"-56"0,0 0-59 16,0 0-7-16,0 0-33 15,0 0-25-15,0 0 12 16,-59-134-34-16,14 114-9 16,-17 2 5-16,-3-1-13 15,-24 4 11-15,-14 4-6 16,-25-9-25-16,-26 14 20 16,-25-6-20-16,-14 12 0 0,-6 0 13 15,13 0-15 1,7 18 5-16,25 2-5 0,26 0 4 15,18 0-7-15,21 9 0 16,10 5 0-16,3 11-8 16,1 12 11-16,9 6-3 15,15 12 0-15,-1-6 0 16,7 8-8-16,8 0 8 16,9 0 0-16,11-8-2 15,17 2 8-15,0-2-8 16,17 8 2-16,24-8 0 15,35 2-4-15,7-5 4 16,20-3 0-16,24 0 0 16,28-18 8-16,13-2-9 15,11-10 1-15,7-20 0 0,13-2-2 16,31-11 2-16,32 0 0 16,3-24-2-16,-4-14 11 15,-34-8-7-15,-35-3-2 16,-27-11 2-16,-24-8 10 15,-7-15-11-15,-17-20 11 16,-14 0 10-16,-20-3-16 16,-18 2 11-16,-27 5-6 15,-21 2-10-15,-17 0 9 16,-37-1-10-16,-67 7 0 16,-54 8-4-16,-55 8 6 15,-48 24-9-15,-35 18 7 0,7 20-21 16,45 13 3-16,51 0-58 15,59 38-39-15,45 19-87 16,17 6-149-16,20 14-342 16</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3:15.033"/>
    </inkml:context>
    <inkml:brush xml:id="br0">
      <inkml:brushProperty name="width" value="0.05" units="cm"/>
      <inkml:brushProperty name="height" value="0.05" units="cm"/>
      <inkml:brushProperty name="color" value="#ED1C24"/>
      <inkml:brushProperty name="fitToCurve" value="1"/>
    </inkml:brush>
  </inkml:definitions>
  <inkml:trace contextRef="#ctx0" brushRef="#br0">0 0 581 0,'0'0'137'0,"0"0"0"16,0 0-34-16,0 0 20 16,0 0-21-16,0 0-46 15,0-14-8-15,0 14-34 16,0 0-11-16,0 0-3 15,0 0-6-15,0 6 6 16,0 13 0-16,7 7 4 16,14-6 12-16,-14-3-16 15,10-2 0-15,-10-5 0 16,6 5 7-16,5-2-7 16,2-8 0-16,25 3 4 15,20-3 3-15,25 2-4 0,30-7 7 16,14 0-10-1,-10 0 7-15,3 0-7 16,-10 0 0-16,10-7 3 0,7 2-7 16,14-1 4-16,7 4 0 15,17-10 1-15,-4 6 5 16,11-2-6-16,7 1 0 16,13 7 5-16,11 0-9 15,-4 0 6-15,-6 0-2 16,-8 0 5-16,1 0-2 15,6 0 0-15,18 0-3 16,6 0 3-16,4 0-7 0,10 15 4 16,1-2 0-1,-8 0-1-15,-13-1 4 0,-18-1-3 16,-13-3 0-16,-7-2 5 16,-25 0-8-16,-6-6 4 15,-31 0-1-15,-10 0 0 16,-28 0 9-16,-17 0-9 15,-18 0 8-15,-9 0-4 16,-18 0 25-16,-10 0-15 16,-7 0 5-16,7-6 4 15,6 0-14-15,25-8 14 16,0 2-14-16,20-1-2 16,-6 1-1-16,-14-2-4 15,0 2-2-15,-11 7 14 16,4-10-13-16,0 4 11 0,-10 5-4 15,-8-2-5-15,-6 2 6 16,-7 6-5-16,0 0-4 16,0 0 0-16,-41 0-111 15,-79 0-252-15</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3:16.248"/>
    </inkml:context>
    <inkml:brush xml:id="br0">
      <inkml:brushProperty name="width" value="0.05" units="cm"/>
      <inkml:brushProperty name="height" value="0.05" units="cm"/>
      <inkml:brushProperty name="color" value="#ED1C24"/>
      <inkml:brushProperty name="fitToCurve" value="1"/>
    </inkml:brush>
  </inkml:definitions>
  <inkml:trace contextRef="#ctx0" brushRef="#br0">26 115 481 0,'0'0'144'0,"0"0"-74"15,0 0 28-15,0 0-13 0,0 0 10 16,0 0-36-16,-21-14-25 16,21 14 2-16,0 0-32 15,0 0 6-15,0 0-3 16,0 0-3-16,0 14-4 16,0 12 25-16,0-1 20 15,14 1-27-15,31-3-16 16,20-9 11-16,49 3 10 15,16-14-22-15,35-3 23 16,-3 0-14-16,17 0-8 16,-7-14 14-16,-11-3-16 15,11-3 0-15,3 0 4 16,18 0 4-16,0-6-6 16,-1 3 5-16,-13 3-7 15,-24 6 25-15,-21 2-22 0,-31 2 4 16,-34 6 7-16,-25 4-13 15,-23 0 17-15,-21 0-5 16,0-5-1-16,0 5 28 16,0 0-31-16,0 0 0 15,0 0 13-15,0 0-17 16,0 0 19-16,0 0-11 16,0 0-10-16,0 0 8 15,0 0-11-15,0-12 0 16,-14 0-2-16,-17 4-73 15,-27 3-57-15,-1 5-164 16,-16-7-294-16</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3:17.853"/>
    </inkml:context>
    <inkml:brush xml:id="br0">
      <inkml:brushProperty name="width" value="0.05" units="cm"/>
      <inkml:brushProperty name="height" value="0.05" units="cm"/>
      <inkml:brushProperty name="color" value="#ED1C24"/>
      <inkml:brushProperty name="fitToCurve" value="1"/>
    </inkml:brush>
  </inkml:definitions>
  <inkml:trace contextRef="#ctx0" brushRef="#br0">1697 126 164 0,'0'0'196'0,"0"0"-90"16,0 0 17-16,0 0-4 15,0 0-9-15,0 0-19 16,24-23-21-16,-24 15 7 16,0-4 5-16,-24-3-77 15,-28 4 15-15,-20 4 1 16,-17-1-11-16,-32 8 7 15,-19 0-17-15,-15 0 0 16,0 0 9-16,-3 0-9 0,34 0 11 16,11 0-11-1,40 0 2-15,22 0 12 0,20 0-10 16,10 0-3-16,4 0 1 16,-4 0 12-16,-3 0-15 15,11 0 1-15,-8-5 0 16,-10 0 2-16,17-1-2 15,-3 6 0-15,10-2 0 16,7 2 10-16,-7 0-10 16,7 0 0-16,0 0-1 15,0 0-9-15,-7 0 2 16,1 31 7-16,-18 14-8 16,-4 13 18-16,4-7-5 0,3 6-3 15,-3 0 0 1,4-5 15-16,13-9-11 0,0 2-3 15,7-11-1-15,0 1 10 16,0-7-4-16,0-2-7 16,7-3 5-16,13-3 2 15,-6-2-3-15,10-4-4 16,-3 0 0-16,10 3 8 16,7 3-6-16,-1-6-2 15,-2 4 0-15,3-6 2 16,6 1-2-16,15-1 0 15,10 2 2-15,10 3 5 0,10 3-7 16,31-6 0 0,-3-2 3-16,24-4-3 0,17 4 6 15,4 0-3-15,-14-11 0 16,0 12 5-16,-7-8-2 16,-14-5-6-16,-10 6 1 15,10-6 3-15,-10 0-1 16,10 0-3-16,-6 0 0 15,-25 0 6-15,-17 0-7 16,-17 0 1-16,-21 0 0 16,4 0-3-16,-1 0 4 15,-6 9-1-15,0-6 0 16,-7 5 6-16,3-2-6 16,4-6 0-16,0 6 0 15,-10-6 0-15,2 0 1 0,-23 0-1 16,0 0 0-16,-7 0 5 15,11 0 18-15,-11 0 27 16,0-26-5-16,0-11 19 16,0-15-63-16,0 1 7 15,0-6-1-15,-18-12 4 16,-19 0-6-16,-5-2-5 16,-13-5 0-16,4 0-2 15,-15 11 2-15,8 2 0 16,6 20-3-16,21 9 11 15,11 14-9-15,20 8 1 16,0-2 0-16,0 2-8 0,0-13 5 16,0 5 3-1,0 7 0-15,0 0 3 0,0 4-3 16,-17 1 0-16,-35-1-13 16,-44 6-4-16,-52 3-41 15,-52 0-36-15,-16 12-51 16,3 13-186-16,13-7-467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5:30.895"/>
    </inkml:context>
    <inkml:brush xml:id="br0">
      <inkml:brushProperty name="width" value="0.05" units="cm"/>
      <inkml:brushProperty name="height" value="0.05" units="cm"/>
      <inkml:brushProperty name="color" value="#ED1C24"/>
      <inkml:brushProperty name="fitToCurve" value="1"/>
    </inkml:brush>
  </inkml:definitions>
  <inkml:trace contextRef="#ctx0" brushRef="#br0">0 47 624 0,'0'0'152'0,"0"0"-53"0,0 0-34 16,0 0 32-1,0 0-3-15,0 0-34 0,0 0 2 16,-11 0-35-16,63 0-21 16,54 0 26-16,56 0-10 15,44 0 2-15,49 0 2 16,40 0-26-16,15-9 16 16,17-5-13-16,-1 5 1 15,-13 0-1-15,-31 4 3 16,-31 5-6-16,-38 0 0 15,-27 0 1-15,-21 0-8 16,-24 0-5-16,0 0-126 16,7 0-139-16,0 0-436 15</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7:12.327"/>
    </inkml:context>
    <inkml:brush xml:id="br0">
      <inkml:brushProperty name="width" value="0.05" units="cm"/>
      <inkml:brushProperty name="height" value="0.05" units="cm"/>
      <inkml:brushProperty name="color" value="#ED1C24"/>
      <inkml:brushProperty name="fitToCurve" value="1"/>
    </inkml:brush>
  </inkml:definitions>
  <inkml:trace contextRef="#ctx0" brushRef="#br0">8159 483 26 0,'0'0'10'16,"0"0"-9"-16,0 0-1 15</inkml:trace>
  <inkml:trace contextRef="#ctx0" brushRef="#br0" timeOffset="828">7767 343 182 0,'0'0'316'0,"0"0"-173"16,0 0-30-16,0 0 24 15,0 0 12-15,0 0-82 16,-52-154-1-16,52 128-1 15,31 6-49-15,14 3 9 16,7 6-19-16,-8 4 4 16,1 7-3-16,-11 0-7 15,11 10 0-15,-7 21-3 16,0 15 9-16,-18 17-6 0,-9 16 0 16,-11 13 10-1,0 5-5-15,-24-2-5 0,-28-16 0 16,1-12 3-16,-1-22 6 15,-7-13-9-15,22-15 1 16,-1-11 9-16,0-6 3 16,17 0-13-16,-3 0 0 15,11-18 7-15,-1-1 0 16,14-5-7-16,-7-4 0 16,7 2 9-16,0 3-14 15,0 9 5-15,0 8 0 16,0 3-7-16,0 3-3 15,14 0 6-15,13 0 2 16,28 12 4-16,-14 8-11 16,4 3 9-16,10 2 0 0,-14 3-6 15,4-3 14 1,0-3-8-16,0-2 0 0,-8-6 6 16,-6-2-10-16,-10-10 4 15,3-2 0-15,-3 0 4 16,16-6 7-16,1-22-9 15,-3-8-2-15,2 1 12 16,-12-1-15-16,-19 3 3 16,-6 7-74-16,-6 3-144 15,-46 1-237-15</inkml:trace>
  <inkml:trace contextRef="#ctx0" brushRef="#br0" timeOffset="11597">8740 337 532 0,'0'0'153'16,"0"0"-14"-16,0 0-36 15,0 0 22-15,0 0-57 16,0 0-13-16,0 0 5 15,-17-26-38-15,10 26 20 16,7 0-23-16,-7 0-15 16,0 0 4-16,-17 18-8 0,-10 14 0 15,3 7 0 1,0 7 9-16,17-3-9 0,7 0 0 16,7-9-2-16,0-11-8 15,0-3 10-15,0-6 0 16,0-8-8-16,21 3 10 15,3-9-2-15,3 0 0 16,11 0 8-16,14-12 1 16,-1-19-9-16,1-6 0 15,3 3 2-15,-21 2 12 16,-3 6-13-16,-10 9-1 16,-4 3 3-16,-3 8-11 0,-7 6 8 15,-7 0-8 1,17 0 2-16,-10 0 1 0,0 6 2 15,7 5 3-15,-8 0-6 16,1 4-5-16,-7-6 11 16,11-1 0-16,-11-5-6 15,0-3 7-15,0 0-1 16,0 0 0-16,0 0 8 16,0 0 6-16,0-11-14 15,0-4 0-15,0 0 2 16,0 10 8-16,0-4-10 15,0 5 0-15,-18 4 3 16,-2 0-16-16,-4 0 13 16,3 0 0-16,-3 16-7 15,3 7 4-15,8 3 2 0,-5 2 1 16,18 0-27-16,0 1 24 16,0-5-17-16,0-5-22 15,18-10 0-15,9-6-3 16,-10-3 40-16,11 0-9 15,-4-17 14-15,-3-15 26 16,3-8-26-16,-11 3 1 16,-13 0 14-16,0 3-8 15,0 5 7-15,0 3-3 16,0 9-7-16,-24 6 16 16,17 7-20-16,-6 4 2 15,-1 0-7-15,-10 12-3 0,3 20 6 16,-3 5 1-16,17 3-1 15,0 0-12-15,7-9 14 16,0-5-12-16,0-6 10 16,14-9-35-16,10-7 30 15,-10-4-23-15,10 0 24 16,-3-4 0-16,-8-13 7 16,5-6-1-16,-5-2 13 15,-6-1-2-15,7 3-10 16,-4 6 2-16,-3 8 5 15,-7 7-11-15,7 2 3 16,-7 0-12-16,7 0 8 0,7 8-8 16,-4 15 12-16,-3-3 0 15,0 2 6-15,0-2-8 16,-7-2 2-16,13-7 0 16,-6-2-9-16,-7-6 14 15,11 2-5-15,-5-5 0 16,1 0-7-16,7 0-3 15,3 0 7-15,-3-5 3 16,0-12 3-16,-7-1 4 16,10-2-7-16,-3 6 0 15,-8-3 12-15,1 8-15 16,0 7 3-16,-7 2 0 16,0 0-9-16,0 0-14 0,11 6 18 15,-5 10 1 1,8 4 3-16,-7-2-8 0,0-4 9 15,0-8 0-15,3-2-8 16,-10-4-13-16,0 0 5 16,0 0 16-16,0 0 0 15,7 0 8-15,0-7-8 16,-7-10 0-16,14-1-4 16,-8 2 6-16,12-2-5 15,-5 7-1-15,-6-1 2 16,0 10-10-16,4 2 12 15,-5 0-2-15,1 0-13 0,7 0 16 16,0 0-1 0,3 2 0-16,-3 10-4 0,10-1-3 15,-4-2 7-15,1 0-4 16,3-4-8-16,-3-2 7 16,3-3 5-16,-4 0-3 15,5 0 3-15,2 0-10 16,-10-20 10-16,-3 3 0 15,10-9 13-15,-10 6-5 16,-7 0-8-16,0-2 13 16,-7 1-9-16,0-2 31 15,0 3-29-15,0 6-1 16,0 2 29-16,-14 6-32 16,7 6 22-16,0 0-24 15,-3 0 1-15,-4 0-9 0,7 29-1 16,0 9 9-16,0 4-11 15,7 1 12-15,0-2-1 16,0-7 0-16,21-12-3 16,3-7-9-16,4-8 7 15,2-7-5-15,-9 0 1 16,10 0 12-16,-3-24-3 16,-4 0 1-16,-4-1 12 15,11-1-11-15,-17 0-2 16,3 4 0-16,-3 5-1 15,-7 6 7-15,0 4-6 16,0 7 0-16,3 0-17 0,-3 0 15 16,0 9-12-16,6 11 13 15,-6-3-8-15,-7-2-12 16,11-7 6-16,-11-2-2 16,0-6 4-16,0 0 10 15,0 0 6-15,0 0 0 16,0-14 7-16,0-6-2 15,0 2-8-15,0 2 5 16,-11 3 4-16,4 8 10 16,0 5-12-16,1 0-4 15,-1 0-6-15,0 29-12 16,-10 8 15-16,17 3 0 16,0-3-11-16,0-6 10 0,17-11-23 15,17-8 6 1,4-10 13-16,7-2-9 0,-7 0 0 15,6-28 9-15,-6-7 10 16,-4-7 9-16,4-7-9 16,-14-5-1-16,-3-3 47 15,-7 0-36-15,-14 2 19 16,0 10 10-16,0 10-28 16,0 13 40-16,0 10-26 15,0 12-18-15,0 0-10 16,0 6-2-16,0 31-9 15,-7 20 0-15,7 3 18 16,-7 3-11-16,7-6 2 0,0-6-20 16,0-5-41-16,0-9-95 15,7-13-7-15,0-10-81 16,3-12-259-16</inkml:trace>
  <inkml:trace contextRef="#ctx0" brushRef="#br0" timeOffset="17006">10384 349 210 0,'0'0'118'0,"0"0"-58"16,0 0 13-16,0 0-28 15,0 0-5-15,0 0-13 16,68 3 22-16,-16-3 11 16,0 0-27-16,6 0 0 15,-6-6-12-15,-1 3-15 16,-13-3-4-16,-7 5-2 16,-10 1-62-16,-15 0-108 15,1 0-234-15</inkml:trace>
  <inkml:trace contextRef="#ctx0" brushRef="#br0" timeOffset="17844">10748 372 249 0,'0'0'111'16,"0"0"-57"-16,0 0 12 15,0 0-4-15,0 0-19 16,0 0 0-16,124-86-12 0,-114 75-8 16,-10 2 13-16,0 1-6 15,0 2 14-15,0 2-23 16,0 2-18-16,0 2 6 16,0 0-9-16,0 0-1 15,-10 0-27-15,3 26 28 16,0 10 22-16,7 8-20 15,0 2 0-15,0 2 4 16,24 1-6-16,21-10 0 16,13-7-1-16,1-15-4 15,-1-14 2-15,4-3 3 16,-10 0-8-16,6-32 1 16,-13-4 14-16,0-4-6 0,-8 3-1 15,-16 5 6-15,0 9 1 16,-4 9-7-16,-17 8 1 15,7 6-11-15,0 0 6 16,-1 12-8-16,1 22 7 16,11 3-21-16,-12-3-1 15,1-5-26-15,7-7 0 16,-7-4 37-16,3-10 5 16,-3-5 11-16,-7-3 0 15,0 0 0-15,0-9 12 16,0-19-12-16,0 0 3 15,0-1 17-15,-7 1 8 0,-17 2 12 16,-3 5-3-16,3 11-5 16,3 0-1-16,-3 10-31 15,-4 0-6-15,4 4 5 16,-7 30-1-16,11 17 2 16,-1 10 0-16,4-2-2 15,17-1-3-15,0-10 5 16,17-11-31-16,17-13 28 15,28-17-9-15,-10-7 4 16,13 0 2-16,-6-25 12 16,-8-21 0-16,-6-17-1 15,0-11 2-15,-7-9 36 16,-18-4-13-16,4-3-4 0,-17 4 3 16,-7 6-16-1,0 17 26-15,0 21 3 0,-21 24-10 16,-16 18-16-16,-15 18-15 15,0 53-1-15,8 33 8 16,13 14-2-16,31 4-4 16,7-11-2-16,61-17-53 15,29-23-21-15,6-23-86 16,-7-22-157-16</inkml:trace>
  <inkml:trace contextRef="#ctx0" brushRef="#br0" timeOffset="39114">0 826 321 0,'0'0'164'16,"0"0"-110"-16,0 0 21 15,0 0 4-15,0 0-5 16,0 0 19-16,0 0-46 16,7 0 4-16,-7 0-3 15,6 0-29-15,-6 0 13 0,0 0-25 16,0 0-5-16,0 0 6 15,0 18 6-15,0 7 19 16,0-1-2-16,0-5-31 16,0-2 26-16,7 0-26 15,24 1 3-15,14-2 5 16,0-1-1-16,30-6 3 16,-9-1-7-16,23-6-2 15,7-2 17-15,7 0-15 16,18 0-3-16,3 0 15 15,23 0-5-15,12 0-10 16,16 0 0-16,11 0 9 16,-1-10-3-16,-6 4-6 15,-17 3 0-15,-14 3 1 0,-21 0 5 16,-17 0-6 0,3 0 0-16,-3 0 10 0,0 0-3 15,24 0-7-15,7 0 0 16,7 0 4-16,17-3 7 15,-3-3-11-15,10 0 0 16,-11 4 6-16,-13-1-8 16,-7 0 2-16,-20 3 0 15,-25-2-4-15,0-4 13 16,7 3-9-16,-13-6 7 16,6 7-3-16,-7-5 9 15,-3 5-13-15,-10-1 0 16,0 0 9-16,-18 3-1 0,-6 0-6 15,-15 0 1 1,1 0 7 0,-3 0-4-16,9 0-4 15,15 0-2-15,16 0 24 0,8 0-22 0,20 0 12 16,7 3-4-16,4 5-7 16,3 1 16-16,-7-3-19 15,-14-6 0-15,-7 3 11 16,-13-3 0-16,-31 0-11 15,-1 0 0-15,-16 0 10 16,-4 0-2-16,-4 0-8 16,18 0 0-16,7 0 3 0,13 0 3 15,11-6-6 1,3 0 0-16,-3 0 7 0,-10 3-12 16,-8 1 5-16,-13-4 0 15,0-2-4-15,-17 2 11 16,-1-3-7-16,-3 4 0 15,4-4 9-15,-14 4-10 16,10-5 1-16,-10 2 0 16,0-3-2-16,0-9 3 15,0 0-2-15,-7 2-43 16,0 4-106-16,-45 11-37 16,-41 3-112-16,-34 7-134 15</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5:44.880"/>
    </inkml:context>
    <inkml:brush xml:id="br0">
      <inkml:brushProperty name="width" value="0.05" units="cm"/>
      <inkml:brushProperty name="height" value="0.05" units="cm"/>
      <inkml:brushProperty name="color" value="#ED1C24"/>
      <inkml:brushProperty name="fitToCurve" value="1"/>
    </inkml:brush>
  </inkml:definitions>
  <inkml:trace contextRef="#ctx0" brushRef="#br0">7795 1864 636 0,'0'0'142'0,"0"0"-39"16,0 0-16-16,-179-152-13 15,97 112-34-15,9 1 8 16,-16-1-14-16,-14-1-9 16,7 4 10-16,-18 0-26 15,11 3 22-15,0 0-20 16,0 2-7-16,-4 3 12 15,-3 7-12-15,-7 5-4 16,-10 2 0-16,0 7 11 16,-14 2-17-16,0 6 6 15,-14 0 0-15,0 8-5 0,7 10 10 16,7-4-5-16,21 3 0 16,24-3 7-16,6 1-13 15,11 2 6-15,11 3 0 16,-12 6-9-16,-2-1 10 15,-1 7-1-15,-6-1 0 16,0 1 10 15,10-4-14-31,3-6 4 16,11 6 0-16,-4-6-8 0,-3 4 13 16,-11 8-5-16,-20 6 0 0,0 8 6 0,-31 12-9 0,0 3 3 15,-1 0 0-15,12-2-6 16,9-8 7-16,25 2-1 15,3-1 0-15,-4 9 9 16,8 8-14-16,-7 6 5 16,-8 4 0-16,8 2-6 15,-1 0 9-15,-6 0-3 16,7-1 0-16,3-1 8 16,-4-5-13-16,1 2 5 15,0 2 0-15,-1 8-8 16,1 9 10-16,-7 7-2 15,6 1 0-15,-13-5 6 16,14 1-9-16,-8-1 3 16,1-3 0-16,-7 6-4 15,7 0 5-15,-1 3-1 0,15 5 0 16,3-3 10-16,3 4-14 16,18 0 4-16,-1-1 0 15,4 4-5-15,4 1 9 16,16 5-4-16,-3 7 0 15,8 7 4-15,9 5-5 16,-3 14 1-16,3 9 0 16,7 9-4-16,-10-1 6 15,11-8-2-15,-5-3 0 16,5-8 3-16,-8-6-3 16,-3-7 0-16,10-4 1 15,0-9 2-15,-3-3 0 0,10-6-3 16,7-5 0-1,0-4 5-15,0 2-1 0,0-2-4 16,0 12 1-16,7 6 2 16,10 5 0-16,4 0-3 15,10-15 0-15,-3-17 1 16,16-8-3-16,1-2 2 16,13-12 0-16,4-14-7 15,-10 0 14-15,6-3-7 16,-6 3 0-16,-7 0 5 15,-1 2-5-15,1 2 0 16,-7-2 0-16,-4-2 1 16,4-6 0-16,0-5-1 15,-7-2 0-15,3-6 2 0,11-4-3 16,-7-3 1-16,13-5 0 16,-6-4-3-16,7 1 6 15,-1-3-6-15,11-1 2 16,-10-5 1-16,6 0-3 15,7 4 4-15,4 1-1 16,3-4 3-16,4 4-3 16,6-11 0-16,4 3-1 15,-10-2 4-15,13-4-3 16,-6 4 0-16,-4-10 0 16,-3 6 1-16,-4-11-1 15,10 0 0-15,8 0-1 16,13 0 5-16,7-11-4 0,17-3 2 15,14-12 1-15,7-3 1 16,7-4 0-16,-4-5-1 16,-13-8 0-16,-4-5-2 15,0-1 2-15,-14-5-3 16,4-6 2-16,3-1 0 16,-10-4 1-16,10-3-2 15,1-4-1-15,-12-3 1 16,5 2 2-16,-4-1-1 15,-14 2-2-15,10 4 2 16,-3-6 0-16,7 0-2 16,-3-3 0-16,-4 0 2 15,10 0-4-15,-10 3 2 0,-7-4 0 16,11 2-2-16,-11-8 7 16,0 2-9-16,-7 3 4 15,-6 1 0-15,-18 7 0 16,-3 8 1-16,-11 6-1 15,-13 5 2-15,6 1-1 16,8-3-1-16,16-6 0 16,-2 0 4-16,9-6-5 15,1 5 1-15,-4-3 0 16,3 4-1-16,-6-3 1 16,-11 6 0-16,-6-9 0 15,3 10 7-15,-11 4-3 0,-6 1-4 16,-11 11 0-16,11-2 7 15,7 2-6-15,-8 6 2 16,11-4-3-16,4 2 7 16,-8-5-5-16,8-4-2 15,-1-6 0-15,-6-3-2 16,3 2 5-16,-4 1-3 16,1 4 0-16,-7 2 3 15,-1 8-2-15,-2 1-1 16,2-1 0-16,-6-7-2 15,14-1 5-15,-1-7-3 16,1-7 0-16,17-1 4 16,-4-3-4-16,4-3 0 0,-4 6 5 15,0 5-14 1,-20-1 9-16,10 2 0 0,-21 6 0 16,-3-4 8-16,7-7-8 15,-3-1 0-15,9-12 1 16,1-5-1-16,7-5 0 15,3-7 0-15,-14 4-4 16,4 5 14-16,-1 2-10 16,-13 4 0-16,-10-3 1 15,-4-6-5-15,-3-8 4 16,-7-5 0-16,0-5 0 16,-7-6 8-16,10-5-8 15,-10-15 0-15,0-10 5 16,0 0-7-16,0 0 2 0,-17 12 0 15,-28 7 17-15,-13 1-13 16,-8 3 9-16,-9 0-8 16,-8 3 3-16,-20 2-8 15,-7 1 0-15,-17 4 0 16,-14 5-1-16,-14 8-3 16,-7 8 4-16,-10 5 0 15,-13 16-2-15,-8 11-12 16,8 20 14-16,-8 28-17 15,7 6 6-15,-13 65-128 16,-25 24-184-16,-13 15-600 16</inkml:trace>
  <inkml:trace contextRef="#ctx0" brushRef="#br0" timeOffset="41661">8496 8846 143 0,'0'0'333'0,"0"0"-232"16,0 0-20-16,0 0 55 15,0 0-34-15,0 0-40 16,0 0 6-16,0 0-30 0,-20 0 4 16,20 0-8-1,0 0 1-15,0 0 17 0,0 0-17 16,0 0-7-16,0 0-4 15,0 0-11-15,0 0 15 16,0 0-8-16,0 0-17 16,0 0 24-16,0 0-24 15,0 0 0-15,0 0 7 16,0 0-1-16,0 0-9 16,0 0 0-16,0 0 4 15,0 0-2-15,0 0 1 16,0 0-3-16,0 0 24 15,0 0-22-15,0 0 19 16,0 0-17-16,0-6 0 16,0-12 1-16,37-1-3 0,43-7-2 15,33-2 0-15,35-1 8 16,38-3-8-16,-1 2 0 16,-9 2 0-16,2 2-4 15,-37 13 4-15,-13-4 0 16,-39 14-1-16,-37-2 7 15,-25 5-6-15,-20 0 0 16,-7 0 2-16,0 0-6 16,0 0 4-16,0 0 0 15,0 0 6-15,0 0 0 16,0 0-6-16,0 0 0 16,0 0 4-16,0 0-3 0,0 0-1 15,0 0 0 1,0 0-4-16,0 0 13 0,0 0-9 15,0 0 0-15,0 0 4 16,0 0-10-16,0 0-18 16,-7 0-67-16,-20 0-92 15,2 11-110-15,12 9-286 16</inkml:trace>
  <inkml:trace contextRef="#ctx0" brushRef="#br0" timeOffset="51322">10886 8094 445 0,'0'0'204'0,"0"0"-50"16,0 0-35-16,0 0 12 0,0 0-27 15,0 0-22-15,-17-37-12 16,17 37-39-16,-14 0 1 16,-17 31-28-16,-3 20 0 15,-11 18 21-15,0 0-23 16,7-1 5-16,8 1-7 15,16 0 3-15,7-6-3 16,7-6 0-16,0-6 0 16,0-17 0-16,27-5 5 15,18-9-5-15,0-6 0 16,-7-2 3-16,-1-12-6 0,1 0 3 16,-10 0 0-1,-11 0-1-15,4-20 12 0,-15 0-7 16,-6-6 0-16,0-5 1 15,0 2 5-15,-13 4-5 16,-25 4-4-16,-7 7 2 16,7 8 0-16,-13 6-3 15,23 0 0-15,4 0-13 16,10 0-5-16,14 9-91 16,0 8-89-16,7-5-95 15,52-9-247-15</inkml:trace>
  <inkml:trace contextRef="#ctx0" brushRef="#br0" timeOffset="51943">10958 7814 387 0,'0'0'168'0,"0"0"-37"16,0 0 18-16,-223-104-35 15,178 93-25-15,4 6-11 16,3 5-34-16,-7 0-12 0,-6 5 2 16,-8 24-32-16,-3 14 8 15,-10 8 7-15,3 18-16 16,4 0 20-16,13 8-11 15,1 6 4-15,13-1 14 16,14 3-26 0,17 2 20-16,0-4-12 0,7 1-8 15,0 4 15-15,0 0-9 16,0 3-5-16,14 5 11 16,17-8-11-16,14-11-3 15,-1-6 2-15,32-2 3 16,-4-6-2-16,18-6-3 15,13-11 0-15,-7-21 14 0,0-7-11 16,7-13 2 0,-6-5 13-16,-1 0-12 0,11-23 25 15,3-20-3-15,-7-11-10 16,0-2 11-16,-14-14-18 16,-13-7 9-16,-11-4 3 15,-13-4-16-15,-8-9 25 16,-30-9-26-16,-14-9-5 15,0-5 15-15,-27-11-11 16,-42-4-5-16,-17 6 0 16,-34 21 6-16,-14 24-12 15,-7 28 6-15,0 27-6 0,-7 26 1 16,7 2-55 0,31 50-44-16,20 22-98 0,25 6-230 15</inkml:trace>
  <inkml:trace contextRef="#ctx0" brushRef="#br0" timeOffset="57088">10566 7204 508 0,'0'0'165'16,"0"0"-28"-16,0 0-36 15,0 0 14-15,0 0-42 16,0 0-6-16,-75-83-7 16,40 75-25-16,-20 3 11 15,-10 5-16-15,-25 0-21 16,-13 0 8-16,-17 0-13 16,-4 13-4-16,-17-1 0 15,14 6 9-15,3 1-7 16,-3 1-2-16,17 6 1 15,3-3 2-15,4 3-3 16,14-4 0-16,-7 2-1 0,-1-2 12 16,1 1-11-16,0 3 0 15,-1 0 2-15,1 4-7 16,7 3 5-16,17-2 0 16,-4 1-7-16,11-1 11 15,-4 3-4-15,10-2 0 16,1 5 4-16,6-6-10 15,14-13 6-15,8-2 0 16,16-7-3-16,0-6 13 16,0 8-10-16,-3-5 0 15,-10 13 5-15,-18 9-10 0,7-10 5 16,-7 14 0 0,1 0-6-16,-1-1 17 0,-7 1-11 15,8-7 0-15,13-5 3 16,3-6-10-16,11-4 7 15,3-2 0-15,7-2 2 16,-6-4 3-16,-5 4-5 16,5 6 0-16,-8-4 6 15,-10 9-10-15,-14 6 4 16,8 3 0-16,-8-3-6 16,11 0 15-16,-4-3-9 15,7-9 0-15,17-3 8 16,7-4 9-16,7-4-15 15,0 0-2-15,0 0 17 16,0 0-12-16,0 0 2 0,0 0-7 16,0 0 2-16,0 0 0 15,0 0-2-15,0 0 0 16,0 0-4-16,0 0 12 16,0 0-8-16,0 0 0 15,0 0 4-15,0 0-6 16,0 0 2-16,0 0 0 15,0 0 3-15,0 0 6 16,0 0-8-16,0 0 2 16,0 0 3-16,0 0 3 15,0 0-8-15,0 0-1 16,0 0 4-16,0 3 6 0,0-3-3 16,-7 5-7-16,7-5 6 15,0 6-15-15,-10-6 9 16,-4 20 0-16,-30 20 4 15,-8 9-1-15,-13 16 5 16,-11-8-8-16,24-5 6 16,1-3-8-16,-8 2 2 15,8-5 0-15,-4-3-3 16,20-9 6-16,11-3-3 16,4 1 0-16,2 5 3 15,12-1-9-15,-8 10 6 16,7 7 0-16,-7 3-5 15,-3 2 13-15,3-4-8 0,1 3 0 16,2 3 4-16,-3-9-9 16,14 2 5-16,-6 1 0 15,-1 3-4-15,0 0 10 16,-3 0-6-16,10 3 0 16,0-2 5-16,0-8-11 15,0-1 6-15,0-3 0 16,0-6-7-16,30 3 13 15,8 0-6-15,14-4 0 16,6-1 4-16,11-1-10 16,3 3 6-16,11-3 0 15,13 1-4-15,7 2 13 16,24-3-9-16,8-3 0 16,19 3 2-16,15-5-1 0,34 5-1 15,-11-6 0-15,1-5-3 16,-18 6 9-16,-17 2-6 15,-10-9 0-15,-14 1 4 16,-10-3-4-16,-4-3 0 16,-3-9 0-16,4-11-3 15,-5 0 3-15,19 0-2 16,12 0 2-16,25-23 0 16,35-2-4-16,30-7 4 15,7-2 0-15,0 3 1 16,-27-7 5-16,-11 7-6 15,-27-1 0-15,-24-5 4 16,-8 2-9-16,-12-1 7 0,5-4-2 16,15-3 0-1,10-3 5-15,4-2-5 0,3 2 0 16,-24 3 4-16,-28 3-11 16,-17-3 7-16,-14 3 0 15,-23 0 1-15,-1-3 4 16,-3-2-5-16,-17-7 0 15,-1-5 2-15,-9 0 3 16,-4-6-5-16,0 0 0 16,-11-8-2-16,-6-4 8 15,-14-3-6-15,0-4 0 16,0-7 4-16,-14-8-3 0,-30-3-1 16,-1 0 0-16,-14 3-4 15,8-3 6-15,-8 0-2 16,-3-6 4-16,11-1 3 15,-8 8-3-15,1 5-4 16,-11-1 0-16,-3 18 5 16,-4 3-1-16,-13 11-4 15,3 6 0-15,-21 5 10 16,-3-2-12-16,-6 0 2 16,-5 0 0-16,4-1-6 15,-3-2 9-15,10 5-3 16,-10-2 0-16,10 6 6 15,-11 2-15-15,11 0 9 0,-7 9 0 16,-3 6-4 0,-7 7 3-16,3 9 1 0,-10 8 0 15,-7 4 4-15,-7 3-11 16,0 0 7-16,0 0-9 16,0 0 9-16,14 23-81 15,7 8-25-15,17 7-124 16,-10-2-240-16</inkml:trace>
  <inkml:trace contextRef="#ctx0" brushRef="#br0" timeOffset="62293">9322 1987 486 0,'0'0'172'16,"0"0"-45"-16,0 0 5 0,0 0 3 16,0 0-34-16,0 0 9 15,0 0-43-15,-38 29-12 16,38-27 18-16,0-2-52 16,0 0 17-16,0 0-6 15,0 0-30-15,0 0 18 16,0 0-19-16,0 0-1 15,31-11 19-15,20-20-13 16,21-12-6-16,25-6 1 16,23-8 9-16,11-3-10 15,20 0 0-15,-10-3 0 0,7 3-2 16,-24 3 10 0,-18 8-8-16,-20 6 0 0,-24 6 9 15,-17 9-2-15,-18 7-6 16,-13 8 0-16,-4 4 19 15,-10 5-15-15,0 2 9 16,0 2-3-16,0 0-7 16,0 0 10-16,0 0-14 15,0 0 0-15,0 0-4 16,0-3 11-16,0 3-7 16,0 0 0-16,0 0 7 15,0 0-13-15,0 0 6 16,0 0 0-16,0 0-4 15,0 0 8-15,0 0-4 16,0 0 0-16,0 0 5 0,0 0-12 16,0 0 7-16,0 0 0 15,0 0-5-15,0 0 12 16,0 0-7-16,0 0 0 16,0 0 7-16,0 0-8 15,0 0 1-15,0 0 0 16,0 0-8-16,0 0 14 15,0-3-6-15,7 1 0 16,-7 2 6-16,0 0-10 16,0 0 4-16,0 0 0 15,14-6-8-15,0-3 11 16,17-2-3-16,6-6 0 16,8-1 6-16,0 1-12 0,6-3 6 15,-6-2 0-15,0 4-6 16,6-2 11-16,-6 3-5 15,-11 5 0-15,-16 1 8 16,2 2-10-16,-20 4 2 16,7 2 0-16,-7 3-5 15,0 0 9-15,0 0-4 16,0 0 0-16,0-3 7 16,10 3-13-16,-10-3 6 15,7 1 0-15,-7-2-1 16,0-1 3-16,7 2-2 15,-7-3 0-15,7 1 7 16,-7 2-10 0,7 0 3-16,-7 3-13 0,0 0-18 15,0 0-80-15,-14 20-60 0,-24 29-165 16,-13 19-259-16</inkml:trace>
  <inkml:trace contextRef="#ctx0" brushRef="#br0" timeOffset="63661">11092 5784 524 0,'0'0'288'0,"0"0"-132"15,0 0 1-15,0 0-39 16,0 0 3-16,0-165-53 15,0 109-31-15,14-3 12 16,-7-7-22-16,3-14-8 16,4-9 10-16,-7-14-20 15,0-11 15-15,-7-12-7 16,0-12-14-16,0-7 22 16,0-15-24-16,0-11 10 15,0-15-7-15,0-7 6 16,0 0-8-16,0 4-2 15,0 6 1-15,0 6-5 16,0 14 5-16,0 9-1 16,0 13 0-16,0 10 9 0,0 14-9 15,0 8 0-15,0 9 0 16,0 5-3-16,0 4 4 16,0 5-1-16,0 6 0 15,0 6 6-15,0 14-7 16,0 11 1-16,0 9 0 15,0 11-7-15,7 10 8 16,-1 4-1-16,-6 10 0 16,0 0 8-16,0 5-8 15,0 0 0-15,0 0 2 0,0-4-8 16,0-7 6 0,0-4 0-16,0-8-2 0,0 4 12 15,0-5-14-15,0-1 4 16,0 3 0-16,11-5-3 15,-11 1 3-15,0 1 0 16,7 2-2-16,-7 6 12 16,0-1-10-16,0 7 0 15,7 6 0-15,-7 0-6 16,0 4 6-16,6-3 0 16,-6-4-2-16,0 3 10 15,0-4-10-15,0 3 2 16,0 3 0-16,0-6-7 15,0 1 7-15,0-7 0 16,0 5-1-16,0-5 9 0,0-2-8 16,0 2 0-16,0 5 2 15,0-2-9-15,0 6 7 16,0 4 0-16,0 2 0 16,0 0 7-16,0 0-8 15,0 0 1-15,0 0 0 16,0 0-9-16,0 0 9 15,0 0 0-15,0 0-4 16,0 0 16-16,0-4-12 16,7-2 0-16,-7-5 2 15,7-1-10-15,3 2 8 16,-3-2 0-16,0 0-6 0,-7 4 15 16,7-4-9-16,-7 4 0 15,0 2 2-15,0 3-9 16,0 1 7-16,0 2 0 15,0 0-4-15,0 0-10 16,0 0-5-16,0 0-42 16,0 23-69-16,-21 27-42 15,-16 13-106-15,-22 12-175 16</inkml:trace>
  <inkml:trace contextRef="#ctx0" brushRef="#br0" timeOffset="106516">10381 120 574 0,'0'0'142'0,"0"0"-46"16,0 0 10-16,0 0-29 15,0 0-37-15,-245-29-25 16,177 84-5-16,-5 14-9 15,5 3 2-15,16-1 2 16,25-3-3-16,20-8-2 0,7-13 0 16,0-11-5-16,51-13-22 15,8-9-39-15,13-11-33 16,4-3-13-16,6 0-5 16,-10 0-12-16,-3-17-53 15,-17 0 45-15,-25 0 128 16,-17 2 9-16,-10 1 42 15,0-1 83-15,0 1-22 16,0 3-34-16,-10-1 4 16,-4 4 2-16,1 2-27 15,6 0 27-15,-10 4-13 16,10 2-45-16,0 0 14 16,0 0-31-16,0 8 0 15,7 18 1-15,0 5 1 16,0 0-2-16,0 1 0 0,14-6 5 15,24-5-5-15,-1-5 0 16,8-7-1-16,7-6-2 16,-8-3-13-16,-9 0 10 15,3-15 7-15,-25-11-1 16,-2-2 19-16,-11-3-18 16,0-7 3-16,0 4 32 15,-31-3-13-15,-7 8-7 16,0 7-16-16,-7 10-8 15,4 12 6-15,-14 0-26 0,21 17-36 16,10 14-61 0,3 4-63-16,21-1-177 0</inkml:trace>
  <inkml:trace contextRef="#ctx0" brushRef="#br0" timeOffset="109927">10656 415 355 0,'0'0'118'15,"0"0"-31"-15,0 0 26 16,0 0-10-16,0 0-66 15,0 0-3-15,0-21-33 0,0 21 3 16,13 23 25 0,8 3-22-16,-4 2 14 0,4 6 7 15,-4-1-26-15,-3 1 20 16,-7-2-22-16,-7-6 5 16,13-13 0-16,-13-4-2 15,0-9-3-15,0 0 8 16,11 0-5-16,-11 0 25 15,7-17-12-15,6-14-14 16,1-10 2-16,3 7 2 16,-3 3-6-16,0 4 2 15,-7 13 9-15,-7 6-8 16,0 8-3-16,10 0-1 16,-10 0-12-16,14 0 0 15,-7 12 13-15,6 7-3 0,-6-1 6 16,4-2-5-16,-5-1 2 15,-6-6-10-15,7-4 7 16,0-2-23-16,-7-3 10 16,7 0 10-16,0 0-18 15,10 0 22-15,11-20 0 16,3-8 2-16,-11 5 1 16,4 3-1-16,-10 8 0 15,-7 10-2-15,10 2 1 16,-3 0-3-16,6 0 1 15,-2 16 0-15,2 10-7 16,-13-4 9-16,10 2 1 0,-10-4 0 16,0-3 2-16,-7-6-8 15,0 4-84-15,0-3-114 16,0 1-144-16</inkml:trace>
  <inkml:trace contextRef="#ctx0" brushRef="#br0" timeOffset="110504">11350 457 337 0,'0'0'161'0,"0"0"-55"16,0 0 30-16,0 0-36 16,0 0 0-16,0 0-35 15,0-42-36-15,0 42-7 16,0 0-22-16,0 22 0 16,0 24-1-16,0 9 7 15,17 8 9-15,-10-4-15 16,-7 2 8-16,0-7-6 15,0-14-2-15,0-11 0 0,0-15 0 16,0-9 11 0,0-5-11-16,0 0 2 0,0 0 1 15,0 0 37-15,0-11 15 16,0-23-20-16,0-21-31 16,0-10 8-16,0-12-10 15,7-1-2-15,0 10 4 16,-7 1-7-16,0 8 3 15,0 11 0-15,0 10-3 16,7 16 11-16,0 7-11 16,3 9 3-16,4 6-14 15,0 0 7-15,16 9-8 16,-9 21 5-16,-4 8 5 16,4 5-7-16,-14 1 8 15,-7-5 4-15,7 1 0 0,-7-5-11 16,0-7 11-16,-7 4-40 15,-31-1-62-15,-14-3-65 16,8-7-33-16,-1-7-70 16</inkml:trace>
  <inkml:trace contextRef="#ctx0" brushRef="#br0" timeOffset="110956">11611 492 293 0,'0'0'152'0,"0"0"-57"0,0 0-17 15,0 0 27-15,0 0-11 16,0 0-45-16,21-35 23 16,-21 35-23-16,0 0-33 15,0 0 22-15,0 0-35 16,0 0-2-16,0 0-1 15,0 4-5-15,0 18 5 16,0 9 0-16,0 1 5 16,7 3-9-16,17-12 4 15,7-5 0-15,-4-5 3 16,-2-10 9-16,2-3-11 16,4 0-1-16,-10-6 5 0,10-20 19 15,-18-5-9 1,-6-4 38-16,-7-5 8 0,0 3-31 15,-7 6 17-15,-30 2-34 16,2 4-4-16,-3 10 2 16,0 6-11-16,18 7 0 15,-11 2-7-15,0 0-12 16,3 17-1-16,-2 12-87 16,9 7-68-16,14 1-18 15,7-8-80-15</inkml:trace>
  <inkml:trace contextRef="#ctx0" brushRef="#br0" timeOffset="112123">12189 374 449 0,'0'0'143'0,"0"0"-24"0,0 0 30 16,0 0-82-16,0 0-11 15,0 0-53-15,-38-16 13 16,38 46-14-16,0 11-2 16,0 1 0-16,0 1 3 15,14-2 5-15,-4-4-8 16,4-7 0-16,-7-6 6 16,0-10-7-16,-7-10 1 15,7-4 0-15,-7 0 8 0,10 0-1 16,4-16 10-16,-7-11-17 15,0-8 8-15,6 4-12 16,5 0 4-16,2 2 0 16,-3 5 0-16,-3 10 9 15,-7 8-9-15,7 4 0 16,3 2-8-16,4 0-6 16,9 6 12-16,-9 16 2 15,-4 1-9-15,-3 1 18 16,7-5-9-16,3-2 0 0,-10-5 5 15,-1-3-12 1,4-7 7-16,-3-2 0 0,-7 0 4 16,0 0 8-1,3-6-6-15,-3-16-6 0,0-7 10 16,-7 1 1-16,0-7-10 16,0 4 5-16,0 2 31 15,0-2-36-15,-14 8 19 16,-3 3 0-16,-4 3-15 15,-3 2 7-15,11 7-12 16,-1 6 0-16,14 2-6 16,-10 0 0-16,3 0 4 15,0 28-2-15,7 9 4 16,0 9-6-16,0 2 6 16,14-2 0-16,23-5-8 15,8-11 19-15,7-7-11 16,-8-12 0-16,1-7 5 0,-7-4-5 15,0 0 0-15,-11-4 0 16,-3-18 6-16,-3-4 6 16,-4-5-12-16,-3 2 0 15,-14 1 8-15,7 1-7 16,-7 8-1-16,0 10 0 16,0 6 4-16,0 3-1 15,0 0-6-15,7 3-3 16,-1 23 6-16,12 3-6 15,-5-4 6-15,1-6 0 0,3 0-6 16,-10-9 10 0,0-1-4-16,0-6 0 0,-7-3-1 15,7 0-9-15,0 0 10 16,10-3 0-16,-3-16-6 16,6-5 13-16,11-5-7 15,0 7 0-15,-3-1 7 16,3 9-16-16,-11 8 9 15,-2 6-7-15,-5 0 1 16,-6 0-18-16,17 20 24 16,-10 0-2-16,0 0 3 15,3-6-10-15,4-5 9 16,-15-3 0-16,18-6-3 16,-17 0 11-16,14 0-8 15,3-9 0-15,4-22 12 0,-11-7-6 16,3-7-6-16,-13-4 0 15,-7-8 16-15,0-3-11 16,0 3 15-16,0 6 6 16,-20 4-11-16,6 19 32 15,-3 11-34-15,10 11-7 16,7 6-2-16,0 3-4 16,0 45-7-16,0 24 1 15,0 11 12-15,0 0-10 16,14-12 4-16,17-11-10 15,6-11-28-15,1-15-103 16,7-13-78-16,-18-12-223 0</inkml:trace>
  <inkml:trace contextRef="#ctx0" brushRef="#br0" timeOffset="112613">13221 349 283 0,'0'0'190'0,"0"0"-177"16,0 0 21-16,0 0 27 15,0 0-12-15,0 0-4 16,288-95-24-16,-215 74 21 16,-5 3-13-16,-16 0-15 0,-7 4 35 15,-11-3-17-15,-3 0-10 16,0 2 16-16,-10-2-20 15,-15 6 29-15,-6 3 8 16,0 1-23-16,0 2 9 16,0-1-41-16,-20 4 6 15,-18-2-15-15,0 4 11 16,11 0-2-16,3 0 0 16,17 0 7-16,0 0-14 15,7 12 7-15,0 5 0 16,0 9-10-16,14 2 17 15,23 10-7-15,-6-1 0 0,-3 0 7 16,-4-1-10-16,-3-4 3 16,-15-3 0-16,1-9-8 15,4-6 17 1,-11-6-9-16,0-4 0 0,0-1 0 16,0-1-7-16,-38-2 7 15,-7 0 0-15,0 0-2 16,8 0-37-16,-1 0-84 15,17-17-99-15,7-11-441 16</inkml:trace>
  <inkml:trace contextRef="#ctx0" brushRef="#br0" timeOffset="117476">646 2811 857 0,'0'0'113'15,"0"0"-31"-15,0 0 13 16,0 0-11-16,0 0-33 16,0 0-6-16,0 0-45 15,-13-32 0-15,26 40-8 16,12 17 16-16,12 7-5 16,-9-6-3-16,10-3 9 15,-14-9-4-15,-4-5-1 16,-6-3-4-16,3-6 33 15,11 0 0-15,10-26 34 16,13-26-13-16,8-15-40 16,3-15 17-16,3 0-25 15,-14-4-6-15,1-2 6 16,-7 9 5-16,-7 9-11 16,6 15 0-16,-30 21-17 0,3 18-4 15,-10 16-94-15,0 10-116 16,-7 39-87-16,21 20-260 15</inkml:trace>
  <inkml:trace contextRef="#ctx0" brushRef="#br0" timeOffset="118397">9335 9729 689 0,'0'0'203'0,"0"0"-115"0,0 0 13 16,0 0-8-16,0 0-17 15,0 0-21-15,0-11-9 16,0 11-17-16,0 0-3 15,0 0-18-15,0 0 1 16,0 0-9-16,0 20 2 16,0 11 11-16,0 6-7 15,0-11-4-15,7-6 2 16,7-14-4-16,-4 0-3 16,11-6-3-16,17 0 6 15,20-6 4-15,25-40 15 0,20-9-3 16,7-10-4-16,3-4-9 15,-34 0 3-15,-17 12-6 16,-27 9-31 0,-25 11-137-16,-10 17-126 0,0 14-236 15</inkml:trace>
  <inkml:trace contextRef="#ctx0" brushRef="#br0" timeOffset="127671">120 406 334 0,'0'0'167'0,"0"0"-110"0,0 0 19 15,0 0-15 1,0 0 1-16,0 0 11 0,62-52-52 16,-62 50-1-16,7-1 5 15,0 3-25-15,7-3 24 16,3 3-9-16,4-3-7 15,3 3 20-15,10 0-25 16,11 0 4-16,6 0 8 16,18 0-14-16,10 0 29 15,11 6-18-15,6 5-10 16,10-2 19-16,4-4-14 16,25 1-3-16,-5-6 8 15,11 0-3-15,0 0-3 16,0 0-6-16,24 0 1 15,4 0 7-15,16 0-5 0,1-2-3 16,0-7 0-16,-7-2 8 16,-18-1-10-16,11-4 2 15,14 1 0-15,13-3-1 16,25 4 10-16,27 0-9 16,6 4 23-16,-12 5-18 15,-29 5 5-15,-30 0-10 16,-18 0 1-16,-9 0-3 15,-5 0 3-15,-6 5-1 16,-7 11 0-16,-7-2 2 16,0 0-5-16,7-2 3 15,35-4-2-15,33-1-7 0,5 0-1 16,16-7-6-16,-13 0 6 16,-11 0-23-16,-14 0 32 15,-13-7-1-15,-17-6 1 16,-14-1-9-16,-14 6 6 15,-7 0 3-15,-3-2-3 16,10 2 3-16,-7-2-8 16,14 3 4-16,-17-4-51 15,3-1-22-15,-17 1-53 16,-21-1-13-16,-37 1-226 16</inkml:trace>
  <inkml:trace contextRef="#ctx0" brushRef="#br0" timeOffset="128348">812 1084 441 0,'0'0'103'0,"0"0"-86"16,0 0-4-16,0 0-12 15,0 0 33-15,0 0-27 16,-111 97 6-16,118-89 0 16,52-2 24-16,44-3 37 15,45-3 6-15,37 0-44 16,25 0 14-16,27-15-21 16,35 5-23-16,34-8 15 15,48-5-15-15,62-11-6 16,59 0 39-16,27 7-21 15,10 13 23-15,-24 12-13 16,-58 2-21-16,-52 0 11 16,-44 8-17-16,-21 4-1 0,-17-12 16 15,16 0-15-15,5-6 15 16,-4-23-16 0,-4-5 5-16,11 0 0 0,-24 5-5 15,-21 7-2-15,-52 3-17 16,-68 6-174-16,-73-4-288 15</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8:56.867"/>
    </inkml:context>
    <inkml:brush xml:id="br0">
      <inkml:brushProperty name="width" value="0.05" units="cm"/>
      <inkml:brushProperty name="height" value="0.05" units="cm"/>
      <inkml:brushProperty name="color" value="#ED1C24"/>
      <inkml:brushProperty name="fitToCurve" value="1"/>
    </inkml:brush>
  </inkml:definitions>
  <inkml:trace contextRef="#ctx0" brushRef="#br0">571 215 480 0,'0'0'245'0,"0"0"-89"0,0 0-7 16,0 0-25-16,0 0-25 16,0 0 1-16,0 0-38 15,-52-152-15-15,21 135 7 16,-3 0-42-16,-11 5 13 15,-6 0-13-15,-1 12-12 16,-3 0 9-16,3 7-9 16,-6 27 0-16,6 6 0 15,15 6 2-15,16 5-10 16,21 6 8-16,0 7 0 16,45-2-10-16,27 10 11 0,24-7-1 15,0-2 0-15,1 0 3 16,-22-6-3-16,-23-14 0 15,-14-3 1-15,-18-14-8 16,-13-9 7-16,-7-3 0 16,0 0-2-16,-44-2 0 15,-36-6 2-15,-16 2 0 16,-7-5 6-16,7-3-13 16,6 0-23-16,28-5-10 15,18-19 11-15,30-1-23 16,14-9-12-16,38-18-89 15,72-11-35-15,31-5-105 0</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8:57.801"/>
    </inkml:context>
    <inkml:brush xml:id="br0">
      <inkml:brushProperty name="width" value="0.05" units="cm"/>
      <inkml:brushProperty name="height" value="0.05" units="cm"/>
      <inkml:brushProperty name="color" value="#ED1C24"/>
      <inkml:brushProperty name="fitToCurve" value="1"/>
    </inkml:brush>
  </inkml:definitions>
  <inkml:trace contextRef="#ctx0" brushRef="#br0">414 100 595 0,'0'0'213'0,"0"0"-43"16,0 0 5-16,0 0-53 15,0 0-2-15,0 0-63 16,0-100-21-16,0 100-26 16,0 0-10-16,0 43-3 15,0 17-8-15,0 21 11 0,-21 3 11 16,-3-1-9-16,10-2-2 16,8-12 0-16,6-10 6 15,0-16-13-15,6-17 7 16,15-14-30-16,-11-9 6 15,4-3-22-15,-7 0 21 16,-7-26 21-16,0-6 8 16,0-5-3-16,-7 3-1 15,-51 2-2-15,-4 1-7 16,-10 5 10-16,13 0-1 16,-3 9 0-16,18 9 5 15,23 2-6-15,7 6 1 16,14-6 0-16,0 0-6 15,0 4 2-15,21 2-4 16,48-6-2-16,10-6 10 0,34-2 4 16,-27 3-4-16,-17-7 0 15,-25 10-1-15,-23 8 4 16,-14 0-3-16,-7 0 11 16,0 0-10-16,0 0 18 15,0 0-13-15,0 0-3 16,17 6-6-16,4 25 11 15,10 6-8-15,7 9 5 16,6-6 4-16,-9 3-9 16,2-6 0-16,1-3 0 15,0-3-3-15,-10-13 4 16,-21-4-1-16,3-8 0 16,-10-4 0-16,0-2-3 0,-38 5-14 15,-14-5 8-15,8 0 5 16,13 0-7-16,10-1 7 15,21-16 2-15,0-15-29 16,0-7 31-16,21-7-5 16,30 2 5-16,11-4-9 15,-10 14 10-15,-1 8-1 16,-23 8 0-16,10 13 2 16,-7 5-6-16,-4 0 4 15,11 0 0-15,0 3-8 16,-7 19 4-16,-11 10 4 15,1 5-2-15,3 0 5 16,-10 0-3-16,3-2 0 16,4-12 0-16,-8-2-2 0,12-16 2 15,-5-5 0-15,11 0 22 16,7-4-3-16,-4-23 26 16,-3-11-8-16,-7-8-12 15,-24 3 21-15,0-2-32 16,-10-1 3-16,-48 3-14 15,-15 12 7-15,-2 5-16 16,9 14 6-16,22 6-15 16,13 6-3-16,24 0-71 15,7 23-32-15,0 16-34 16,0 5-92-16,58-4-55 16</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8:59.542"/>
    </inkml:context>
    <inkml:brush xml:id="br0">
      <inkml:brushProperty name="width" value="0.05" units="cm"/>
      <inkml:brushProperty name="height" value="0.05" units="cm"/>
      <inkml:brushProperty name="color" value="#ED1C24"/>
      <inkml:brushProperty name="fitToCurve" value="1"/>
    </inkml:brush>
  </inkml:definitions>
  <inkml:trace contextRef="#ctx0" brushRef="#br0">0 561 315 0,'0'0'268'0,"0"0"-90"16,0 0-13-16,0 0-23 15,0 0-13-15,0 0-57 16,24-69-2-16,-24 69-45 16,0 0-25-16,0 18-6 15,0 21 5-15,0 10 1 16,6-1 4-16,1-4 4 15,11-6-6-15,-5-20-2 16,-6-6 1-16,7-6-5 0,-14-6 6 16,7 0-2-16,3 0 11 15,4-6-10-15,7-17 21 16,3-5-22-16,-4-4 3 16,4 1-3-16,4-1 1 15,-4 9-1-15,-4 15 0 16,-9 8-3-16,9 0 0 15,-6 0-10-15,10 17 11 16,4 9-5-16,-4-4 6 16,3 2 1-16,-3-10 0 15,14-3 11-15,-3-11-11 16,20 0 0-16,3 0 2 0,-13-5 6 16,-1-15-5-16,-9-6-3 15,-11-6 7-15,-10 1 1 16,-14-1-2-16,0-2 4 15,0 5-9-15,-28 1 26 16,-17 11-23-16,-16 11-4 16,9 6 0-16,18 0-10 15,10 17 4-15,17 23 4 16,7-2 2-16,0-7-11 16,38 1 10-16,13-13-12 15,8-4 7-15,-1-10-16 16,4-5 18-16,-28 0-4 15,-3 0 8-15,-17 0 4 0,-14-11 1 16,0 8 2 0,0 3 21-16,0 0-4 0,0 0 7 15,0 0-31-15,0 14-13 16,0 29 13-16,-14 20 0 16,0 14 2-16,14 6-1 15,-10 6 7-15,3 15-6 16,7 9-2-16,-20 7 0 15,13 3-5-15,-17-9 8 16,-14-19-3-16,10-32 0 16,4-17 4-16,-10-27-1 15,-4-13-3-15,-13-6 2 0,-1-6 17 16,0-34-17-16,-3-14 5 16,14-12-7-16,10-16 3 15,17-13-9-15,14-8-11 16,0-17-14-16,59 0 14 15,37-3-23-15,21-3 5 16,17-9 1-16,7 8-11 16,-7 1 43-16,-24 11-2 15,-20 18 4-15,-22 14-1 16,-40 20 8-16,-21 18-4 16,-7 13 40-16,0 12-7 15,-7 9 22-15,-21 11-28 16,-27 0-27-16,-3 0 0 15,-1 34-3-15,1 15 0 16,20 14-3-16,0 2 7 0,25 4-4 16,13-4 0-1,0 4 0-15,37-12-5 0,36-5 5 16,2-15 0-16,15-17 0 16,-4-14-2-16,-4-6 1 15,-23 0 1-15,-4-12 0 16,-14-22 0-16,-10-3 8 15,-24 0-6-15,-7-9 0 16,0 3 3-16,0 9 13 16,-38 5-9-16,10 15-3 15,15 5 12-15,2 9-18 16,4 0-2-16,1 23-5 0,-1 19 1 16,7 16 4-16,0-6 2 15,0-4 0-15,7-8-6 16,23-8 9-16,-2-12-3 15,10-9 0-15,0-11-7 16,-1 0-1-16,8 0 8 16,-4-11 0-16,-3-15 3 15,0-11 4-15,-14 3-7 16,-3 2 0-16,-14 3 8 16,0 7-2-16,-1 5-6 15,5 8 4-15,-11 6-3 16,0 3-1-16,7 0-5 15,-7 0-2-15,0 29-8 0,6 16 15 16,-6 1 0 0,0 11 0-16,0-5-4 0,0 11 6 15,0-7-2-15,0 8 0 16,0-7 3-16,-6-6-3 16,-1 1 0-16,-10-9 0 15,3-15-6-15,7-6 8 16,0-7-2-16,7-2 0 15,0-13 7-15,-7 0-4 16,7 0 3-16,0 0 6 16,0 0 25-16,0-19-19 15,0-6 4-15,-10-7-22 16,-4 4 6-16,0 2-11 16,-10 3 5-16,11 9 0 0,-1-3-9 15,-3 11-1-15,10 3 0 16,0 3 6-16,7 0-21 15,0 0 19-15,0 0-18 16,0 0 17-16,0 0-2 16,0 0 9-16,0 0 0 15,0 6 0-15,0 2 2 16,-7-2-3-16,7 0 1 16,0-6 0-16,0 0-3 15,-7 0 10-15,7 0-7 16,-7 0 8-16,-3 0-4 15,3 0 10-15,-14 0-14 16,14 0 8-16,-3 0-13 0,3-12 5 16,7-2-42-16,0-6-97 15,0-3-156-15,17-2-123 16</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9:00.118"/>
    </inkml:context>
    <inkml:brush xml:id="br0">
      <inkml:brushProperty name="width" value="0.05" units="cm"/>
      <inkml:brushProperty name="height" value="0.05" units="cm"/>
      <inkml:brushProperty name="color" value="#ED1C24"/>
      <inkml:brushProperty name="fitToCurve" value="1"/>
    </inkml:brush>
  </inkml:definitions>
  <inkml:trace contextRef="#ctx0" brushRef="#br0">546 148 63 0,'0'0'249'16,"0"0"-179"-16,0 0 18 0,0 0 29 16,0 0-42-16,0 0-21 15,0 0 1-15,42-77-23 16,-32 71 10-16,-3-6-7 15,0 4-12-15,-7 2 23 16,0 1 3-16,0-7 28 16,0 4-33-16,0 2-11 15,0 6 32-15,0 0-12 16,-7-6-11-16,0 6 9 16,7 0-25-16,0 0-2 15,0 0-20-15,0 26 6 16,-10 17 7-16,-11 28 30 15,0 0-35-15,4 19 23 16,-10 9-21-16,3 4 2 0,3 17-9 16,4 1 1-16,3 13-4 15,0-12-4-15,14-15 0 16,-17-25 21-16,10-25-20 16,0-28 14-16,-6-18 1 15,-11-11-13-15,-21 0 19 16,-14 0-7-16,-6-37-13 15,7-14 7-15,3-26-6 16,20-20-3-16,11-17 0 16,24-13-23-16,31-1 19 15,52 2-19-15,27 3-11 0,7 18 23 16,3 13-30 0,-17 23 11-16,-27 20 4 0,-25 21-9 15,-6 16 7-15,-18 12-43 16,-9 0-46-16,2 15-12 15,-13 19-78-15,-7 6-90 16</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9:00.461"/>
    </inkml:context>
    <inkml:brush xml:id="br0">
      <inkml:brushProperty name="width" value="0.05" units="cm"/>
      <inkml:brushProperty name="height" value="0.05" units="cm"/>
      <inkml:brushProperty name="color" value="#ED1C24"/>
      <inkml:brushProperty name="fitToCurve" value="1"/>
    </inkml:brush>
  </inkml:definitions>
  <inkml:trace contextRef="#ctx0" brushRef="#br0">0 357 554 0,'0'0'272'0,"0"0"-198"0,0 0-2 15,0 0 92-15,0 0-39 16,0 0-82-16,134-71-25 16,148 23-2-16,79 2 54 15,48 2-37-15,7 10-12 16,-4 3 13-16,-54 8-31 15,-55 9 15-15,-73 0-16 16,-68 2 5-16,-42-2 15 16,-55 8-12-16,-27 6-6 15,-24 0 3-15,-14 0 0 0,0 0-9 16,0 0 2-16,-52 0-71 16,-37 0-41-16,-14 14-160 15,0 4-204-15</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9:15.344"/>
    </inkml:context>
    <inkml:brush xml:id="br0">
      <inkml:brushProperty name="width" value="0.05" units="cm"/>
      <inkml:brushProperty name="height" value="0.05" units="cm"/>
      <inkml:brushProperty name="color" value="#ED1C24"/>
      <inkml:brushProperty name="fitToCurve" value="1"/>
    </inkml:brush>
  </inkml:definitions>
  <inkml:trace contextRef="#ctx0" brushRef="#br0">213 200 414 0,'0'0'152'0,"0"0"-31"16,0 0 10-16,0 0-36 16,0 0 9-16,0 0-14 15,0 0 2-15,-27-22 12 16,27 22-44-16,0 0-1 0,0 0-22 16,0 0-31-16,0 0 6 15,0 11-12-15,-11 26 0 16,4 15-2-16,-6 6 15 15,6-2-10-15,0 1-3 16,0-2 7-16,7-9 0 16,0-12-7-16,0-6 0 15,0-11-1-15,0-8 11 16,0-4-10-16,0-5 0 16,0 0 3-16,0 0 11 15,-10 0-13-15,10 0 29 16,-7 0 32-16,0-20-46 15,-7-13 1-15,-3-11-17 0,17-10 4 16,0-14-10-16,0-16 6 16,0-1 0-16,31 8-2 15,-7 16 9-15,-3 19-7 16,-1 13 0-16,-9 12 3 16,2 6-18-16,1 5 15 15,17 0-2-15,7 6-6 16,-4 0-12-16,-3 0 18 15,-7 26-8-15,-3 11-7 16,-1 2 11-16,-2 5-11 16,-18-1 7-16,0-3 8 15,0-3-16-15,-24-3 13 16,3-4 1-16,-3-12 2 16,-4-3-13-16,11-7 12 0,3-2 3 15,8-3-6-15,6-3 17 16,0 0-11-1,0 0 0-15,0 0 5 0,0 0-6 32,0 0 1-32,0 0-13 0,20 6 11 0,18 11-14 15,7 8 12-15,-1 10 2 16,8 5 1-16,-14 1-11 16,0-5 13-16,-11-1-1 15,-3-1 0-15,-17-3 4 16,-7 1-9-16,0-7 5 0,-7-7 0 15,-44-4-1 1,-8-6 1-16,-10-8 0 0,-13 0 2 16,3 0 9-16,3-8-10 15,4-12-1-15,17 0 1 16,14 3-11-16,10 0-4 16,24-3-77-16,7-6-59 15,21-17-75-15,68-19-7 16,21-10-353-16</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9:16.214"/>
    </inkml:context>
    <inkml:brush xml:id="br0">
      <inkml:brushProperty name="width" value="0.05" units="cm"/>
      <inkml:brushProperty name="height" value="0.05" units="cm"/>
      <inkml:brushProperty name="color" value="#ED1C24"/>
      <inkml:brushProperty name="fitToCurve" value="1"/>
    </inkml:brush>
  </inkml:definitions>
  <inkml:trace contextRef="#ctx0" brushRef="#br0">186 97 422 0,'0'0'198'0,"0"0"0"15,0 0-71-15,0 0 4 16,0 0-2-16,0 0-50 16,0-97 6-16,0 97-32 15,0 0-36-15,0 0-4 16,0 0-13-16,0 38-11 16,0 13 2-16,0 20 18 15,0 10-8-15,0 4-1 16,0-5 5-16,7-8-8 15,0-13 8-15,6-12-5 16,-6-17 0-16,0-6 5 16,4-13-5-16,-11-5 0 0,0-3 3 15,0-3-13-15,0 0 10 16,0 0-12-16,0 0 10 16,-11-15-37-16,-16-8 21 15,-4 1 3-15,-7-1 11 16,10-3-5-16,-2 4 9 15,2-2 0-15,11 5 1 16,3 4 7-16,7 4-8 16,0 5 0-16,7 3 2 15,0 3-7-15,0-4 5 16,14 3 0-16,38-8-7 16,13 1 12-16,11 2-5 15,-1-3 0-15,-9 6 5 0,-15 0-5 16,-13 3 0-16,-11 0 0 15,-2 0 3-15,-19 0 4 16,1 0 1-16,0 0-1 16,-7 0-5-16,0 0 9 15,0 0-6-15,0 0-5 16,0 0 14-16,0 0-8 16,0 0 8-16,0 0-14 15,0 0 5-15,0 0-20 16,0 6 13-16,0 11 2 15,0 6-1-15,0-1 15 16,0 4-14-16,11-2 0 0,16-6 5 16,11 1-8-16,7-10 5 15,-8-7-2-15,15-2 10 16,-14 0-3-16,-4 0-2 16,-3 0-2-16,0-9 4 15,-17-12 34-15,-7 0-7 16,-7-8-2-16,0-3-5 15,0 1-23-15,-31-6 15 16,-21 5-19-16,1 4 4 16,-15 5-19-16,15 12 15 15,6 5 0-15,7 6-3 16,7 0-12-16,11 0-2 16,-5 17-59-16,19 14-45 0,6 3-38 15,0-5-109-15,17-5-53 16</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9:16.813"/>
    </inkml:context>
    <inkml:brush xml:id="br0">
      <inkml:brushProperty name="width" value="0.05" units="cm"/>
      <inkml:brushProperty name="height" value="0.05" units="cm"/>
      <inkml:brushProperty name="color" value="#ED1C24"/>
      <inkml:brushProperty name="fitToCurve" value="1"/>
    </inkml:brush>
  </inkml:definitions>
  <inkml:trace contextRef="#ctx0" brushRef="#br0">45 248 522 0,'0'0'203'0,"0"0"-17"0,0 0-37 16,0 0-15-16,0 0-22 15,0 0-48-15,7-39-9 16,-7 39-43-16,0 0-5 16,0 0-14-16,0 21 8 15,0 17-1-15,0 11 4 16,0-1 11-16,-14 1-10 15,-3-3-5-15,10-4 3 16,0-7-2-16,0-6 0 16,7-9-1-16,0-12 0 15,0-1 8-15,0-5-8 16,0-2 0-16,0 0 0 0,0 0 42 16,0 0 9-1,0-15-5-15,0-18-16 0,0-22-19 16,0-14-7-16,14-2-4 15,3-3 3-15,4 0-6 16,-8 8 3-16,5 8 0 16,-5 15 0-16,1 14 9 15,-7 15-9-15,-7 12 0 16,10 2 1-16,-3 0-16 16,14 2 4-16,3 24 11 15,3 20-10-15,4 6 10 16,-10 7-6-16,3 4 6 15,-3-5 0-15,-4-4 0 16,-3-9 0-16,6-4 0 0,-2-11-2 16,-5-4-59-16,1-8-18 15,-4-9-52-15,-3-4-70 16,-7-5-24-16,0 0-94 16,-7 0-265-16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5:40.410"/>
    </inkml:context>
    <inkml:brush xml:id="br0">
      <inkml:brushProperty name="width" value="0.05" units="cm"/>
      <inkml:brushProperty name="height" value="0.05" units="cm"/>
      <inkml:brushProperty name="color" value="#ED1C24"/>
      <inkml:brushProperty name="fitToCurve" value="1"/>
    </inkml:brush>
  </inkml:definitions>
  <inkml:trace contextRef="#ctx0" brushRef="#br0">2662 121 30 0,'0'0'249'0,"0"0"-130"16,0 0-41-16,0 0 15 16,0 0-34-16,0 0-15 15,0 0-12-15,0 0-30 16,-114-16 19-16,87 10-11 16,-18 1 3-16,1-4 20 0,-8 1-29 15,7-1 19-15,-13 4 3 16,6-4-25-16,-17 3 17 15,-3 1-18-15,-10 2 0 16,-8 0-2-16,1 3 10 16,-14 0-8-16,0 0 0 15,-18 0 4-15,11 0-9 16,7 0 5-16,21 0 0 16,6 0-3-16,18 0 10 15,20 0-7-15,10 0 0 16,4 0 5-16,-3 0-6 15,3 0 1-15,3 0 0 16,-10 0-3-16,10 0 8 0,-10-3-5 16,0 3 0-1,4 0 3-15,-11 0-8 0,17 0 5 16,-9 0 0-16,9 0-4 16,4 0 10-16,3 0-6 15,0 0 0-15,-3 0 3 16,17 0-6-16,0 0 3 15,-7 0 0-15,-7 0-6 16,-10 0 10-16,-3 0-4 16,-4 0 0-16,-14 0 5 15,7 0-8-15,11 0 3 16,-4 0 0-16,10 0-5 0,-3 0 11 16,4 0-6-1,-4 0 0-15,3 0 6 0,-10 0-13 16,3 0 7-16,4 0 0 15,4 0-7-15,-4 6 9 32,10 2-2-32,0-2 0 0,4-3 1 0,3 0-7 15,0 2 6-15,7-2 0 16,0 0-7-16,0 0 11 16,0-3-4-16,0 3 0 15,0 5-3-15,-7 4-6 16,7 5 9-16,-7 0 0 15,7 4-2-15,0 1 11 16,0 1-9-16,-7 5 5 16,-3 1 4-16,10-1-2 0,-7 7-7 15,0 5 0-15,7 0 9 16,0 9-2-16,0 2 9 16,0-2-8-16,0-1-1 15,-6-5 9-15,6-2-16 16,0-2 0-16,0-2-3 15,0 1 11-15,0-7-8 16,0 3 0-16,0-5 8 16,0-3-9-16,0-1 1 15,6-7-1-15,1-7-9 16,0 0 6-16,17-2 4 16,-17-3 0-16,7 2 6 0,10-5 3 15,-3 3-9-15,3-3 0 16,3-1 5-16,-3 4 2 15,14-2-7-15,-10-2 0 16,9 4 2-16,-6 0-4 16,14 2 2-16,0 0 0 15,-4 1-4-15,4-3 6 16,6-3-2-16,11 0 0 16,-3 3 11-16,-1-4-13 15,11 4 2-15,-18 0 0 16,8-6-7-16,-1 6 17 15,-6-6-10-15,10 2 0 16,-11 2 4-16,1-4-10 0,-1 2 6 16,1-2 0-16,6 0-5 15,1 0 10-15,3 0-5 16,-4 0 0-16,-6 0 9 16,-1 0-20-16,8 0 8 15,3 0 3-15,-4 0-1 16,1 0 10-16,-1 0-9 15,4 0 0-15,3 0 6 16,-13 0-8-16,6 3 2 16,-13 0 0-16,0-1-5 15,-14-2 9-15,7 4-4 16,-4-2 0-16,-3 1 7 16,0 0-14-16,3 0 7 15,4 3 0-15,-7-3-5 0,-4-1 10 16,4 1-5-16,0-3 0 15,14 0 0-15,-17 0-2 16,3 0 2-16,-11 0 0 16,-3 0-5-16,4 0 9 15,-14 0-4-15,0 0 0 16,3 0 4-16,-3 0-12 16,0 0 8-16,-7 0 0 15,7 0-6-15,0 0 16 16,6 0-9-16,-2 0-1 15,-5 0 7-15,1-5-7 16,7-4 1-16,-14-6-1 16,17 5 2-16,-17-2 7 0,7-2-9 15,-7-4 5-15,7-4-3 16,-7-5 19-16,0 1-18 16,7-1 1-16,0-2 12 15,-7 3-10-15,7-2-1 16,0-5-4-16,-7 5 9 15,17-6-9-15,-17-3-1 16,0 0 0-16,0-3-3 16,0-4 10-16,0 2-7 15,0 5 0-15,0 2 6 16,0 10-8-16,0 5 2 16,0 0 0-16,0 3 1 0,0 2 9 15,0 1-10 1,0-1 0-16,0 1 7 0,0-4-5 15,0 5-2-15,0-5 0 16,0 2-3-16,0-1 8 16,0 2-5-16,0 1 0 15,0-3 7-15,0-1-9 16,0-1 2-16,0 1 0 16,0 4-5-16,0 2 10 15,0-2-5-15,-7 5 0 16,-10-2 4-16,3 4-15 15,-17-3 11-15,-3 4 0 16,-18 6-12-16,-30 0 2 16,-22 0 8-16,-23 9-66 15,0 11-157-15,-4-2-132 0</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9:17.024"/>
    </inkml:context>
    <inkml:brush xml:id="br0">
      <inkml:brushProperty name="width" value="0.05" units="cm"/>
      <inkml:brushProperty name="height" value="0.05" units="cm"/>
      <inkml:brushProperty name="color" value="#ED1C24"/>
      <inkml:brushProperty name="fitToCurve" value="1"/>
    </inkml:brush>
  </inkml:definitions>
  <inkml:trace contextRef="#ctx0" brushRef="#br0">0 106 193 0,'0'0'244'0,"0"0"-145"0,0 0 36 16,282-26 3-16,-165 8-54 15,4-1-3-15,-11 2-43 16,-21 2-26-16,-30 7-1 15,-15 5-11-15,-20 3-15 16,-17 0-88-16,-7 0-175 16,-14 0-189-16</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9:18.366"/>
    </inkml:context>
    <inkml:brush xml:id="br0">
      <inkml:brushProperty name="width" value="0.05" units="cm"/>
      <inkml:brushProperty name="height" value="0.05" units="cm"/>
      <inkml:brushProperty name="color" value="#ED1C24"/>
      <inkml:brushProperty name="fitToCurve" value="1"/>
    </inkml:brush>
  </inkml:definitions>
  <inkml:trace contextRef="#ctx0" brushRef="#br0">3576 165 260 0,'0'0'229'0,"0"0"-77"16,0 0 5-16,0 0-33 16,0 0-48-16,0 0-6 15,-165-39-51-15,55 39 10 16,-31 0 1-16,-31 0-26 16,-28 16 28-16,-23 4-17 15,-14 3-6-15,-1-3 13 16,32 0-15-16,27-3-5 15,18-3 0-15,27-2 9 16,17-1-3-16,-4 4-8 0,4-1 2 16,-17 6-1-16,-24 2 0 15,-10 4-1-15,3 1 0 16,3-9 15-16,45-3-15 16,35-6 0-16,37-3 0 15,31-6-8-15,4 0 9 16,10 0-1-16,0 0 0 15,0 9-15-15,0 2 14 16,0 7 1-16,0-2 0 16,0-4 12-16,0-1-11 15,0-5 19-15,0 2 3 16,10 1-20-16,-3 6 21 16,-7 5-8-16,7 5-8 0,0 9 30 15,7 7-30-15,3 4 18 16,-3 9-2-16,-1 9-18 15,4 6 11-15,-3 8-16 16,7 4 2-16,-11 2 12 16,11 2-8-16,-14-5-3 15,10-6 5-15,-3-8 0 16,6-13 4-16,-3-6-13 16,-3-7 0-16,0-11 1 15,3-4 1-15,-10-5-2 16,7-6 0-16,-7-2 12 15,0 0-15-15,10-7 3 0,-10 1 0 16,0 2 0-16,6 2 2 16,-6 1-2-16,24-3 0 15,0 4 7-15,3-1-10 16,21 0 3-16,4-1 0 16,30-1-4-16,8-8 14 15,19 5-10-15,19-3 0 16,-1-3 9-16,13 3-8 15,8-3-1-15,0 0 0 16,10 0-1-16,14-6 1 16,3-10 0-16,14-8-1 15,-14 4 12-15,-17 1-17 16,-17-1 6-16,-38 2 0 16,-7 3-7-16,-20 1 11 15,-14 0-4-15,-11 3 0 0,-6-4 9 16,-1-2-13-16,1 0 4 15,6 0 0-15,4-6-4 16,-10 2 10-16,-1 0-6 16,-6-5 0-16,0 2 11 15,-18-2 5-15,4 1-7 16,-3-3-7-16,9-7 24 16,-12-8-25-16,-5-5 8 15,-3-12 9-15,-10-11-14 16,0-15 17-16,-7-6-16 15,0 1-3-15,0-6 17 16,-24 2-9-16,-3-1-9 0,2-11-1 16,5-1 14-16,-4 11-11 15,3 8-3-15,-3 23 0 16,3 23-8-16,-10 15 9 16,11 10-1-16,-25 12 0 15,-44 6-39-15,-45 0-17 16,-35 37-58-16,-23 12-70 15,13 0-72-15,24 3-192 16</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9:37.052"/>
    </inkml:context>
    <inkml:brush xml:id="br0">
      <inkml:brushProperty name="width" value="0.05" units="cm"/>
      <inkml:brushProperty name="height" value="0.05" units="cm"/>
      <inkml:brushProperty name="color" value="#ED1C24"/>
      <inkml:brushProperty name="fitToCurve" value="1"/>
    </inkml:brush>
  </inkml:definitions>
  <inkml:trace contextRef="#ctx0" brushRef="#br0">16 308 846 0,'0'0'185'0,"0"0"-40"16,0 0-17-16,0 0-6 16,0 0-58-16,0 0-7 15,0 0-14-15,0 0-36 16,7-83 16-16,-7 97-23 15,0 29 0-15,0 12 13 16,0 11-12-16,0 0 12 16,0-1-9-16,0 1 5 0,0-9-6 15,0-11-3-15,0-16 0 16,0-11 0-16,0-12 7 16,0-7-7-16,0 0 2 15,0 0 5-15,0-2 14 16,0-32 10-16,0-15-26 15,0-14 2-15,24-5 0 16,14-9-7-16,-3-4 0 16,2-5 8-16,1 1-8 15,-7 7 0-15,-3 15 0 16,-4 21-6-16,-10 20 9 16,-8 13-3-16,1 9 0 15,17 0-21-15,-3 0 19 0,17 20-11 16,0 13-5-1,-11 7 17-15,4 7-22 0,-24 1 19 16,-7-3 2-16,0-7-18 16,0-1 20-16,-28-5-22 15,-16-2 2-15,-8-1 18 16,-3-8-12-16,21-10 13 16,27-8 0-16,7-3 2 15,0 0 2-15,0 0-3 16,0 0 0-16,7 0-7 15,20 0-1-15,11 0 8 16,14 8 0-16,-15 12 3 16,8 3-11-16,-7 9 8 15,-4 8 0-15,-3 3-5 0,-17 1 10 16,-4-3-5-16,-10 0 0 16,0-4 6-16,-37-6-9 15,-15-5 3-15,-17-6 0 16,-10-9-3-16,-3-8 11 15,-1-3-8-15,18 0 0 16,-4 0 5-16,35-8-13 16,3-13 8-16,24-1-62 15,7-10-32-15,45-11-108 16,51-8-95-16,38-12-244 16</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9:37.802"/>
    </inkml:context>
    <inkml:brush xml:id="br0">
      <inkml:brushProperty name="width" value="0.05" units="cm"/>
      <inkml:brushProperty name="height" value="0.05" units="cm"/>
      <inkml:brushProperty name="color" value="#ED1C24"/>
      <inkml:brushProperty name="fitToCurve" value="1"/>
    </inkml:brush>
  </inkml:definitions>
  <inkml:trace contextRef="#ctx0" brushRef="#br0">255 106 232 0,'0'0'417'0,"0"0"-244"16,0 0-9-16,0 0-17 16,0 0-15-16,0 0-48 15,0-109-23-15,0 109-2 16,0 0-52-16,0 0-7 15,0 32-3-15,6 13 3 16,-6 12 18-16,0 6-18 16,11-2 0-16,-11-1 4 0,0-7 3 15,7-6-7 1,0-5 0-16,-7-13 6 16,0-9-11-16,0-8 5 0,0-10 0 15,0-2-2-15,0 0 10 16,0 0-8-16,0-8 0 15,-14-15 2-15,-17-3-7 16,-7 0 5-16,0-2 0 16,4 5-2-16,3 3 8 15,10 3-6-15,4 8 0 16,17 4 1-16,0 2-3 16,0-1 2-16,0 4-10 15,62-2 5-15,10-4 6 0,18 1-1 16,-15-7 0-1,-3 4 5-15,-13-5-11 0,-14 6 6 16,-8-2 0-16,-16 3 3 16,-4 1 5-16,-10 2-8 15,-7 3 12-15,0 0-9 16,0 0 9-16,0 0-12 16,0 0-7-16,0 5 7 15,0 20-10-15,0 8 10 16,0-2 0-16,0 1 5 15,14-11-6-15,3 1 1 16,-3-12 0-16,6 2-3 0,4-9 13 16,-3-3-10-1,10 0 0-15,0 0 9 0,-10-11 0 16,-1-7-7-16,-20-7 1 16,0-1 29-16,0-5-21 15,0-1 7-15,-14-2-12 16,-30 3-3-16,-1 7 1 15,0 8-4-15,11 7 0 16,3 3-4-16,7 6 2 16,3 0 1-16,8 11-23 15,-5 18-81-15,12 5-49 16,6-2-127-16,0-6-45 16</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9:38.144"/>
    </inkml:context>
    <inkml:brush xml:id="br0">
      <inkml:brushProperty name="width" value="0.05" units="cm"/>
      <inkml:brushProperty name="height" value="0.05" units="cm"/>
      <inkml:brushProperty name="color" value="#ED1C24"/>
      <inkml:brushProperty name="fitToCurve" value="1"/>
    </inkml:brush>
  </inkml:definitions>
  <inkml:trace contextRef="#ctx0" brushRef="#br0">214 91 545 0,'0'0'184'16,"0"0"-31"-16,0 0 10 15,0 0-23-15,0 0-55 16,0 0-12-16,-51-91-34 15,37 91-11-15,-6 2-14 0,-5 30-5 16,-6 11-9 0,4 8 0-16,-4 6 8 0,24-3-11 15,7-6 3-15,0-4 0 16,0-10-4-16,38-8 14 16,14-13-10-16,-1-3 0 15,8-10 9-15,9 0-18 16,-16-6 9-16,-14-14-43 15,-18-3-51-15,-13-2-101 16,0-10-90-16,0-8-225 16</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19:39.108"/>
    </inkml:context>
    <inkml:brush xml:id="br0">
      <inkml:brushProperty name="width" value="0.05" units="cm"/>
      <inkml:brushProperty name="height" value="0.05" units="cm"/>
      <inkml:brushProperty name="color" value="#ED1C24"/>
      <inkml:brushProperty name="fitToCurve" value="1"/>
    </inkml:brush>
  </inkml:definitions>
  <inkml:trace contextRef="#ctx0" brushRef="#br0">2609 131 428 0,'0'0'140'0,"0"0"-29"0,0 0 20 15,0 0 15-15,0 0-4 16,0 0-41-16,-83-29-32 16,-6 20-53-16,-21 1-12 15,-18 1 22-15,-13 2-22 16,-6 0 8-16,-29-1 19 15,-16 0-27-15,-25 1 9 16,4-1-13-16,-4 0 12 0,32 3-17 16,37 0 5-1,45 0 0-15,44 1 1 0,28 2 7 16,17 0-8-16,-10 0 0 16,-3 0 1-16,-11 11-10 15,-7 6 9-15,-6 5 0 16,6-7 0-16,7-4 9 15,7-2-9-15,18-6 2 16,13 0 5-16,0 3 5 16,-7 14-11-16,0 9 1 15,-10 16 25-15,10 12-13 16,7 9 13-16,0 11 5 16,0 6-15-16,0 3 14 15,7 3-24-15,17 0 2 16,-11 1 20-16,5 5-28 0,-5 5 18 15,-6 0-4-15,0 4-6 16,-7-2 17-16,7-5-25 16,0 0 5-16,3-15 3 15,-3-15 1-15,0-21-9 16,0-20-1-16,-7-8 3 16,7-13-2-16,-7-5-1 15,0 0 0-15,0 0 6 16,7 0 3-16,-7 0-6 15,10 0-3-15,-10 0 3 16,27 0-11-16,49 0 12 16,27-17-4-16,59-12 0 15,30 0 9-15,32-5-9 16,6-3 0-16,14-6 2 0,-6-1-9 16,-22 8 7-16,-9-2 0 15,-29 10-3-15,-9 5 2 16,-21 5 1-16,-21 4 0 15,-45 6-2-15,-23 2-9 16,-14 4 11-16,-14-2 0 16,-11 2-1-16,1 2 6 15,-21-3-5-15,0 0 0 16,0 3 2-16,0-11 4 16,0-9-2-16,0-8-2 15,0-20-1-15,0-5 9 0,0-13-7 16,-21-14-3-1,-17-11 2-15,-13-12-1 0,13-12-1 16,-14-5 0-16,15 1-1 16,-5 7 10-16,4 11-9 15,1 22 0-15,-1 13 1 16,-7 17-13-16,-6 18 12 16,-8 8-7-16,-30 12 6 15,-14 11-70-15,-25 0-22 16,5 11-72-16,16 18-147 15,21-4-138-15</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20:03.335"/>
    </inkml:context>
    <inkml:brush xml:id="br0">
      <inkml:brushProperty name="width" value="0.05" units="cm"/>
      <inkml:brushProperty name="height" value="0.05" units="cm"/>
      <inkml:brushProperty name="color" value="#ED1C24"/>
      <inkml:brushProperty name="fitToCurve" value="1"/>
    </inkml:brush>
  </inkml:definitions>
  <inkml:trace contextRef="#ctx0" brushRef="#br0">0 152 256 0,'0'0'43'0,"0"0"-43"16,0 0-30-16,0 0-32 16,0 0-61-16,0-152 39 0</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22:19.609"/>
    </inkml:context>
    <inkml:brush xml:id="br0">
      <inkml:brushProperty name="width" value="0.05" units="cm"/>
      <inkml:brushProperty name="height" value="0.05" units="cm"/>
      <inkml:brushProperty name="color" value="#ED1C24"/>
      <inkml:brushProperty name="fitToCurve" value="1"/>
    </inkml:brush>
  </inkml:definitions>
  <inkml:trace contextRef="#ctx0" brushRef="#br0">21 0 836 0,'0'0'64'0,"0"0"-13"16,0 0 77-16,0 0 1 15,0 0-31-15,0 0-34 16,0 0-41-16,-7-11 17 16,7 11-40-16,0 0 0 15,0 0 0-15,0 0 0 16,0 25 0-16,0 10 0 16,-7 2 2-16,0 1-4 15,7 1 6-15,0-1-4 0,0-4 0 16,0-3-7-16,0-3-1 15,21-7-5-15,10-7-18 16,6-2 27-16,-9-10-8 16,10-2 11-16,0 0 1 15,-11 0 2-15,4 0 15 16,-10-5-17-16,3-12 4 16,-10 0 13-16,-8-7-13 15,5-4 1-15,-11-3 11 16,0 2-12-16,0 6 24 15,0 3-18-15,-11 9-8 16,5 5 26-16,-1 3-24 16,7-1-2-16,0 4-2 15,-7 0 7-15,0 13-10 0,-10 32 3 16,3 18 0-16,7 12-4 16,-7 8 4-16,-3 5 0 15,3-2-8-15,1 0-130 16,-5-6-68-16,-2-6-122 15,6-6-496-15</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22:26.308"/>
    </inkml:context>
    <inkml:brush xml:id="br0">
      <inkml:brushProperty name="width" value="0.05" units="cm"/>
      <inkml:brushProperty name="height" value="0.05" units="cm"/>
      <inkml:brushProperty name="color" value="#ED1C24"/>
      <inkml:brushProperty name="fitToCurve" value="1"/>
    </inkml:brush>
  </inkml:definitions>
  <inkml:trace contextRef="#ctx0" brushRef="#br0">72 100 518 0,'0'0'159'0,"0"0"-38"15,0 0-27-15,0 0 1 16,0 0-28-16,0 0 11 16,-72-97-13-16,72 97-24 15,0 0 8-15,0-3-47 16,14 3 1-16,30 0-3 16,15 0 9-16,16 6-13 15,-16 17 4-15,-14 2-1 16,-18 10-12-16,-17 1 8 15,-10 11 5-15,-10-2-6 0,-41 2 15 16,-1-11-9-16,-7-5 0 16,15-9 5-16,23-9-7 15,4-4 3-15,10-6-1 16,7-1 0-16,0 1 8 16,0-3-9-16,0 3 1 15,31 3 0-15,34-6 9 16,49 0-9-16,23 0 10 15,35 0-10-15,7-12 15 16,-17 3-15-16,-35 1 0 16,-55 8 0-16,-41 0-9 15,-24 0 9-15,-7 0-46 0,-38 0-78 16,-34 3-70 0,-31 14-162-16</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22:28.673"/>
    </inkml:context>
    <inkml:brush xml:id="br0">
      <inkml:brushProperty name="width" value="0.05" units="cm"/>
      <inkml:brushProperty name="height" value="0.05" units="cm"/>
      <inkml:brushProperty name="color" value="#ED1C24"/>
      <inkml:brushProperty name="fitToCurve" value="1"/>
    </inkml:brush>
  </inkml:definitions>
  <inkml:trace contextRef="#ctx0" brushRef="#br0">9 122 814 0,'0'0'135'0,"0"0"-49"16,0 0 34-16,0 0-34 15,0 0-14-15,0 0-29 16,-14-78-39-16,35 67 16 15,-8 5-17-15,4 1 0 16,4 2 3-16,17-1 3 0,20 2-9 16,25-1 0-16,6 3 1 15,1 0-4-15,-25 0 3 16,-13 0 0-16,-28 0-5 16,-17 9-3-16,-7-1 5 15,0 9-3-15,-7 3 6 16,-31-2 7-16,-7-1-7 15,14-4 0-15,4-3 6 16,20 1 0-16,-3-3-6 16,3 2 0-16,7-3 1 15,0 5-8-15,0 0 7 0,31 2 0 16,13 4-4-16,15 1 12 16,-1 3-5-16,-13 8-3 15,6-2 5-15,-13 4-12 16,-7-3 5-16,-10-4 2 15,-21-5 0-15,0-9 2 16,0 1-4-16,0-1 1 16,-38 1 1-16,-27-2-10 15,-32 3-25-15,1-1-159 16,0-4-250-16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1:55:15.318"/>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3165BB"/>
      <inkml:brushProperty name="fitToCurve" value="1"/>
    </inkml:brush>
  </inkml:definitions>
  <inkml:trace contextRef="#ctx0" brushRef="#br0">3012 802 461 0,'0'0'210'0,"0"0"-34"0,0 0-38 16,0 0-6-16,0 0-24 15,0 0-43-15,-141-152 3 16,120 144-42-16,4 4 1 16,10 2-14-16,-7 2 2 15,7 0-21-15,-10 0 6 16,-3 37 0-16,-5 11-7 15,12 12 7-15,13 6 0 16,0-3-1-16,58 0 8 16,25-6-14-16,20-5 7 15,24-21 0-15,21-20-2 16,-7-11 10-16,-24 0-8 0,-21-22 18 16,-13-16-12-16,-32-10 40 15,-6-15-7-15,-21-17-14 16,-24-15 20-16,0-4-34 15,-62 8 1-15,-34 10-12 16,-14 21 11-16,-7 20-14 16,-4 17 3-16,18 15-2 15,14 8-11-15,24 14-3 16,13 43-62-16,28 18-69 16,24 9-193-16,0 11-549 15</inkml:trace>
  <inkml:trace contextRef="#ctx0" brushRef="#br0" timeOffset="2243">3242 727 187 0,'0'0'311'0,"0"0"-191"15,0 0 7-15,0 0-54 16,0 0-29-16,0 0-38 16,0-8-2-16,0 19-4 15,0 12 3-15,-7 8 11 16,-10 1 6-16,10-1-11 0,0-2 4 16,0 0-7-16,7-6 2 15,0-7-4-15,0-4-4 16,0-9 0-16,0-3-1 15,0 0 7-15,0 0 9 16,0-15 23-16,0-13 7 16,0-12-15-16,0 3 2 15,-7 0-11-15,1-2 4 16,-5-3-15-16,4-3 17 16,7 5-24-16,0-8 8 15,0 10-7-15,0 10-4 16,7 8 0-16,4 14-4 15,-5 6-3-15,8 0 2 16,0 0-4-16,3 26-10 0,-3 7 18 16,0 11-16-16,-14-1 8 15,7-4 8-15,-7-1-30 16,0-13 9-16,0-6 0 16,0-6-11-16,0-8 32 15,0-2-15-15,0 1 14 16,0-4-2-16,0 0 8 15,0 0 9-15,0 0-10 16,0 0 0-16,0-4-6 16,17-4-1-16,10 2 4 15,18 6-4-15,-7 0 4 16,6 0 0-16,-6 14 0 0,-10 9-10 16,3 4 3-16,-18-1 1 15,5-8 6-15,-18 6-5 16,0-2-2-16,0-2 3 15,-7-2 4-15,-38-7 0 16,0-11-6-16,-6 0 17 16,6 0-11-16,7 0 0 15,25-11-11-15,13-9-38 16,0-3-95-16,0-6-62 16,13-1-106-16</inkml:trace>
  <inkml:trace contextRef="#ctx0" brushRef="#br0" timeOffset="-1536">357 2923 520 0,'0'0'222'0,"0"0"-101"16,0 0-11-16,0 0 19 15,0 0-42-15,0 0-13 16,0 0-23-16,7-66-8 16,-7 66 4-16,0 0-31 15,0 0-7-15,0 0-4 16,-7 0-5-16,-13 14 0 0,-11 24 13 15,-14 13-11 1,7 6 6-16,11 6-8 0,13 0 0 16,14 9-5-16,0 5 6 15,0-9-1-15,34 3 0 16,35-1 0-16,3-13-4 16,18-6 4-16,-1-19 0 15,0-12-7-15,1-9 9 16,-11-11-2-16,-3 0 3 15,6-6 2-15,-10-31 3 16,-3-9-1-16,-10-11 13 16,-8-23 30-16,-6-6-26 15,-14-2 2-15,-18 5 1 16,-13 6-23-16,0 2 19 0,-44 4-14 16,-22 8-4-16,-16 0-9 15,-7 12 4-15,-15 5-1 16,1 14-5-16,7 15-7 15,20 9 12-15,25 8-13 16,27 0-35-16,24 28-12 16,0 27-73-16,37 2-89 15,84-6-239-15</inkml:trace>
  <inkml:trace contextRef="#ctx0" brushRef="#br0" timeOffset="893">574 3132 301 0,'0'0'319'0,"0"0"-186"15,0 0 3-15,0 0-10 16,0 0-48-16,0 0 19 16,0-58-45-16,0 58-7 15,0 0-4-15,0 0-37 16,0 0 3-16,0 0-7 0,0 0-22 16,0 26 22-16,0 6 0 15,0-1 0-15,-7 1 6 16,-3-1 3-16,10-5-10 15,0-6 1-15,0-6 0 16,0-8-2-16,0-1 2 16,0-5 0-16,0 0 13 15,0 0-13-15,0-5 18 16,0-21-9-16,0-6-6 16,10-13 6-16,4 8-8 15,-1-3-1-15,5 11 0 16,-5 14 10-16,-6 4-10 15,-7 11 0-15,0 0-6 0,0 0 0 16,7 0-10-16,0 6 1 16,10 14 9-16,4 5 7 15,-7-1-2-15,10 1 1 16,-4 1-23-16,4 0-18 16,-10-1-98-16,0-5-91 15,-14 4-134-15</inkml:trace>
  <inkml:trace contextRef="#ctx0" brushRef="#br0" timeOffset="983">574 3132 388 0</inkml:trace>
  <inkml:trace contextRef="#ctx0" brushRef="#br0" timeOffset="1057">574 3132 388 0,'124'102'168'0,"-124"-107"-49"0,0 2-11 0,0 3-48 0,0-3-47 0,24 0-13 0,41-8-1 15,31-3-2-15,18-4-128 16,10-2-520-16</inkml:trace>
  <inkml:trace contextRef="#ctx0" brushRef="#br0" timeOffset="-712">6660 1668 575 0,'0'0'211'0,"0"0"-70"0,0 0-29 16,0 0-2-16,0 0-35 16,0 0-16-16,-83-126-6 15,76 126-38-15,1 0-2 16,-19 6-13-16,-12 37 0 15,-15 14-1-15,7 8 1 16,11 10 0-16,10 10-4 16,24 4 5-16,0 0-1 15,7-6 0-15,62-9 4 16,10-10-12-16,27-18 8 0,11-13 0 16,10-16-1-16,4-17 6 15,-4 0-5-15,-17 0 9 16,-27-20-6-16,-25-10 20 15,-27-11 3-15,-7-8 21 16,-17-22 11-16,-7-12-34 16,0-6-3-16,-17 1-16 15,-42 5 2-15,-23 6-1 16,-14 16-6-16,-14 13 0 16,6 13-9-16,8 15 3 15,14 18 4-15,16 2-40 16,4 13-129-16,28 22-153 15,17-6-482-15</inkml:trace>
  <inkml:trace contextRef="#ctx0" brushRef="#br0" timeOffset="3084">6770 2011 154 0,'0'0'227'0,"0"0"-88"0,0 0-25 16,0 0 13-16,0 0-43 15,0 0-12-15,0-112-14 16,-21 98-12-16,-10 5 1 16,0 4-20-16,4 5-7 15,3 0 9-15,10 0-29 16,-10 26 0-16,17 6-7 16,7 4 10-16,0 10-7 15,0-13 3-15,38 5 1 16,20-6 8-16,18-9-8 15,13-9 1-15,21-8 4 16,0-6-5-16,-3 0 0 16,-28-17-52-16,-27-15-74 0,-45-4-116 15</inkml:trace>
  <inkml:trace contextRef="#ctx0" brushRef="#br0" timeOffset="4679">1306 3074 450 0,'0'0'94'15,"0"0"-8"-15,0 0 21 0,0 0-18 16,0 0-26 0,0 0-26-16,114-50-30 0,-18 26 5 15,28-2-1-15,24-2 3 16,24-1-4-16,13 3-1 15,15-5 0-15,30-1-6 16,7-2 1-16,14-3-2 16,-7 3-1-16,0-1-1 15,-13 0 0-15,-8 5 7 16,-30-2-3-16,-14 7-3 16,-18 5 4-16,-6-6 8 15,-21 9-3-15,-14 2 21 16,-16-4-4-16,-15 1-4 15,-10 4 6-15,11 2-11 16,6-7 0-16,7 7-1 0,10-5-13 16,-3 2 8-16,-13 1-10 15,6 0-1-15,-14 3 4 16,1-7-5-16,-15 7 0 16,-2-3 3-16,-5 2-2 15,-2-2-1-15,-8 0 0 16,4 2 1-16,-28 1 0 15,-16 5 2-15,-12 6-3 16,-6-3 1-16,0 3 0 16,0 0 0-16,0 0-1 15,0 0 0-15,0 0 5 16,0 0-3-16,0 0 0 0,0 0 11 16,0 0-5-16,0 0 9 15,-17-11 4-15,-10-1-14 16,-18 4-7-16,7-4-4 15,7 4 4-15,4 2 7 16,3-5-7-16,3 5 3 16,7 0-3-16,-3 3-2 15,10 3-2-15,0-5 5 16,7 5-1-16,0 0 0 16,0 0 2-16,0 0-7 15,0 0 5-15,0 0-7 16,0 0 3-16,0 0-11 15,0 0 8-15,0 0 0 16,0 0-7-16,31 0 3 0,-3 0 11 16,23 0 1-16,-13 0 1 15,0 8-2-15,-7 9 0 16,-4-5-1-16,-2 14-3 16,-12-6 2-16,-6 5-2 15,-7 7 0-15,0-2 2 16,0 3-3-16,-14 1-5 15,-44 3-55-15,-18 0-222 16,-13-3-117-16</inkml:trace>
  <inkml:trace contextRef="#ctx0" brushRef="#br0" timeOffset="5985">625 2406 447 0,'0'0'161'15,"0"0"-59"-15,0 0 10 16,0 0-41-16,0 0 22 15,-13-146-24-15,47 103-31 0,18-15 6 16,23-4-33-16,8-9 9 16,13-13 7-16,7 0-14 15,7-6 10-15,4 5-12 16,-4 4-7-16,-14 13 10 16,-13 10-7-16,-18 9-2 15,-20 15 13-15,-1 3-13 16,-6 5 9-16,-4 1-8 15,11-1-4-15,17-3 2 16,-10 3-4-16,6 1 0 16,-13 8-1-16,-14 8 6 15,-17 6-5-15,-8 3 0 16,-6 0 3-16,0 0 2 16,0 0-5-16,0 0 0 0,0 0 4 15,7 0 2-15,7-6-7 16,10-11 1-16,7-9-3 15,-3 12-1-15,2-1 4 16,-9 7 0-16,3 0-5 16,-10 2 6-16,10-2-1 15,4-4 0-15,2-2 4 16,-2 5-7-16,3 1 3 16,0-1 0-16,-17 4-1 15,-1-1 3-15,-6 0-2 16,10 0 0-16,-10 4 2 15,-7-2-1-15,0 4-1 16,0 0 0-16,0 0-4 0,0 0-12 16,0 0 14-16,-38 0 2 15,-20 0 4-15,-18 0 3 16,4 0-7-16,-10 6 0 16,-1 0-3-16,11-6 3 15,-4 3 0-15,32 0-2 16,16-3-5-16,21 0 5 15,7 0 2-15,0 0-9 16,0 0 7-16,14 0-31 16,31 0 11-16,27 0 17 15,10-6 10-15,-6-2-5 16,-18-1 0-16,-6 4 0 0,-14 1-4 16,-11-2 3-16,4 6 1 15,0 0 0-15,-10 0 0 16,10 0-4-16,-4 6 4 15,-3 12 0-15,-3 4-6 16,3 4 6-16,-3 3 0 16,3 11-4-16,-4 3 0 15,5 14 4-15,2 8-64 16,18 4-156-16,-1-9-103 16</inkml:trace>
  <inkml:trace contextRef="#ctx0" brushRef="#br0" timeOffset="6990">4012 790 142 0,'0'0'339'16,"0"0"-207"-16,0 0-41 15,0 0 21-15,0 0-40 16,0 0-43-16,-31-14-29 16,42 14 11-16,33 0-3 15,29 20 9-15,23 6-16 16,31 3 51-16,7 5-25 15,28 3-1-15,-14 3 3 16,6 5-28-16,-13-2 13 16,-14-3-8-16,1-3 0 15,-11-5 6-15,3-3-12 16,-10-9 8-16,0-4 14 16,-21 1-21-16,-13-5 21 0,-18 0-9 15,-13-4-3-15,-7-2 14 16,-24-6-15-16,-7 0 1 15,-7 0 13-15,0 0-13 16,0 0 20-16,0 0-5 16,0 0-17-16,0 0 11 15,0 0-17-15,0 0 3 16,0 0 4-16,0 0-3 16,0 0 0-16,0 0-5 15,7 0 3-15,-7-6 3 16,0-14-7-16,0-9 0 15,0 4-1-15,0-4 8 0,-7 4-7 16,-24-7 0 0,3 3 5-16,-10 4-3 0,7-1-2 15,4 6 0-15,3 6-3 16,3 6 10-16,14 2-7 16,7 6 0-16,0 0 3 15,0 0-11-15,0 0 2 16,0 0-14-16,38 8 18 15,27 18 2-15,8 5 0 16,2 9 0-16,1 3 0 16,-18 6-3-16,-20-7 3 15,-17 1 0-15,-21 6-1 0,-52 5-18 16,-109 9-11 0,-94-2-293-16</inkml:trace>
  <inkml:trace contextRef="#ctx0" brushRef="#br1" timeOffset="60024">735 991 453 0,'0'0'228'16,"0"0"-57"-16,0 0-10 15,0 0-28-15,0 0-28 16,0 0-36-16,0 0-3 0,7-69-20 16,-7 69-12-16,0 0-3 15,0 0-23-15,0 0 8 16,0 0-16-16,0 0 9 16,0 0-16-16,0 0 7 15,0 0 0-15,0 0-6 16,0 0 0-16,0 0 4 15,0 0 2-15,0 0-2 16,0 0-5-16,11 0 6 16,-4 11 1-16,13 5 8 15,11 8-6-15,7-4 0 16,14 3-2-16,-18 3 5 16,11 0-9-16,-8-6 4 0,-6 5 0 15,-10-11 0 1,-4 4 3-16,-3 2-3 0,-14-6 0 15,0-3 0-15,0 1-3 16,0-4 3-16,0 5 0 16,-31-12 4-16,-7 3-1 15,-3-4-2-15,-4 0-1 16,-10 0-9-16,14 0-19 16,-4-5-47-16,14-10-63 15,18-3-64-15,13 1-109 16,0-11-309-16</inkml:trace>
  <inkml:trace contextRef="#ctx0" brushRef="#br1" timeOffset="60123">735 991 450 0</inkml:trace>
  <inkml:trace contextRef="#ctx0" brushRef="#br1" timeOffset="60226">735 991 450 0,'114'-227'208'0,"-124"213"-47"0,3 3-34 0,7 5 9 0,0 0-36 15,0-2-42-15,38-1-46 16,20 0-6-16,25 1-6 16,-8 8 0-16,-3 0-1 15,4 0-56-15,-24 14-147 16,-8 9-185-16</inkml:trace>
  <inkml:trace contextRef="#ctx0" brushRef="#br1" timeOffset="61203">4789 387 288 0,'0'0'213'0,"0"0"-40"0,0 0-29 15,0 0-46-15,0 0-20 16,0 0-20-16,-51-31 1 16,30 27 0-16,-3 4-34 15,17 0 22-15,0 0-15 16,7 0-22-16,0 0 6 15,0 0-14-15,0 0-2 16,0 0 0-16,0 0-6 16,0 0 1-16,0 0 10 15,0 15-5-15,7 2 8 16,10-2-2-16,11-1-6 16,3 3 0-16,7 0 6 15,-4-1 0-15,4-1-6 0,0 3 0 16,-7-4 6-16,-11 0-1 15,1 1-5-15,-11-4 0 16,-3-2 4-16,0-1 0 16,-7-5-4-16,0 6 0 15,0-9 5-15,0 0 0 16,0 5-4-16,-24-1 5 16,-28-2 5-16,-6-2 4 15,-7 0-15-15,3 0 0 16,3 0-3-16,8 0-16 15,13-2-58-15,17-7-45 16,14-3-67-16,7-2-23 0,0 0-82 16</inkml:trace>
  <inkml:trace contextRef="#ctx0" brushRef="#br1" timeOffset="61272">4789 387 223 0</inkml:trace>
  <inkml:trace contextRef="#ctx0" brushRef="#br1" timeOffset="61373">4789 387 223 0,'-148'-31'204'0,"148"17"-65"0,18 2-8 0,-5 0-4 0,8 1-42 16,10 3-27-16,21 2-9 15,-8 0-45-15,15 6 1 16,3 0-5-16,-11 0-20 16,1 12-141-16,-18 5-267 0</inkml:trace>
  <inkml:trace contextRef="#ctx0" brushRef="#br1" timeOffset="62304">3634 2946 761 0,'0'0'159'0,"0"0"-52"16,0 0 20-16,0 0 7 15,0 0-36-15,0 0-60 16,14-12 10-16,-14 12-10 16,0 0-29-16,0 0 3 15,0 0-12-15,0 12-14 16,0 22 14-16,0 12 1 16,0 2 2-16,0-4-3 15,-14-5 6-15,7 1-6 16,0-8 0-16,-10-1-18 15,10-5-73-15,0-6-136 0,7-3-162 16</inkml:trace>
  <inkml:trace contextRef="#ctx0" brushRef="#br1" timeOffset="62828">4050 2992 631 0,'0'0'182'16,"0"0"-53"-16,0 0 11 0,0 0-25 16,0 0-43-1,0 0-20-15,0-52-16 0,0 52-19 16,0 0 2-16,0 0-19 15,0 0 0-15,0 0 0 16,0 0-8-16,0 0 7 16,0 0-3-16,0 0 0 15,0 0 3-15,0 0-5 16,0 0 6-16,7 0 0 16,0 14 0-16,7 0 7 15,17 10-4-15,-7-4-3 16,10 5 4-16,-3-2 3 0,7 0-6 15,-4 2-1 1,-10-1 2-16,-3-4-1 0,-4 5-1 16,-10-5-4-16,-7 3 4 15,0 6-7-15,-7-6 7 16,-38 2 0-16,7-5 3 16,-6-8-5-16,-1-4 4 15,7-4-1-15,-6-4 12 16,16 0-11-16,-3-6 4 15,4-12-3-15,9-7-3 16,5 5-30-16,13-6-89 16,0-5-104-16,7-7-175 15</inkml:trace>
  <inkml:trace contextRef="#ctx0" brushRef="#br1" timeOffset="62924">4050 2992 795 0</inkml:trace>
  <inkml:trace contextRef="#ctx0" brushRef="#br1" timeOffset="63015">4050 2992 795 0,'83'-146'153'0,"-70"137"-16"0,1 0-1 0,24 7-79 15,13-10-34-15,8 6-4 16,23 4-19-16,-6 2 13 16,-4 0-13-16,-13 0-15 15,-8 8-152-15,-20 6-309 16</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22:29.457"/>
    </inkml:context>
    <inkml:brush xml:id="br0">
      <inkml:brushProperty name="width" value="0.05" units="cm"/>
      <inkml:brushProperty name="height" value="0.05" units="cm"/>
      <inkml:brushProperty name="color" value="#ED1C24"/>
      <inkml:brushProperty name="fitToCurve" value="1"/>
    </inkml:brush>
  </inkml:definitions>
  <inkml:trace contextRef="#ctx0" brushRef="#br0">416 63 693 0,'0'0'184'15,"0"0"-118"-15,0 0-14 16,0 0 36-16,0 0-19 16,0 0-24-16,138-51-13 15,-70 45-9-15,-9 0-1 0,-7 6-13 16,-15 0-3-16,-6 0 4 16,-17 12-5-16,-14 19 0 15,0 9 9-15,-45 23 12 16,-65 12 4-16,-31 10-6 15,-24 4-12-15,17-6 6 16,32-21-12-16,47-9 7 16,48-27-11-16,21-10 2 15,28-7-6-15,68-9 4 16,76-9 0-16,27-42-2 16,25-11-43-16,-32-2-92 15,-58 1-139-15,-44-8-278 16</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22:30.352"/>
    </inkml:context>
    <inkml:brush xml:id="br0">
      <inkml:brushProperty name="width" value="0.05" units="cm"/>
      <inkml:brushProperty name="height" value="0.05" units="cm"/>
      <inkml:brushProperty name="color" value="#ED1C24"/>
      <inkml:brushProperty name="fitToCurve" value="1"/>
    </inkml:brush>
  </inkml:definitions>
  <inkml:trace contextRef="#ctx0" brushRef="#br0">97 160 409 0,'0'0'240'15,"0"0"-103"-15,0 0-31 16,0 0 35-16,0 0-25 15,0 0-40-15,-55-46-5 16,55 35-23-16,0-8-2 0,17 1-41 16,4 3-2-1,-4-5 26-15,3 9-25 0,-13 2 14 16,0 4-10 0,-7 1 2-16,7 2-5 0,-7 2-5 15,0 0 0-15,0 0-7 16,0 0 2-16,0 17-7 15,0 29 5-15,0 11 7 16,0 6 4-16,0-3-4 16,0-6 0-16,0-8-1 15,0-5 6-15,0-8-5 16,0-4 0-16,0-15 5 16,0-3-8-16,0-9 3 15,0-2 0-15,-7 0-5 16,0 4 6-16,-13 0-1 15,-11-2 3-15,-7 0-3 0,10 2 12 16,21-4-12-16,7 0 0 16,0 0-3-16,0 0-2 15,73 0 4-15,47-12-3 16,21-10 8-16,7 1-8 16,-38 7-13-16,-45 6-57 15,-27 8-24-15,-38 0-46 16,0 0-78-16,-14 0-198 15</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22:43.365"/>
    </inkml:context>
    <inkml:brush xml:id="br0">
      <inkml:brushProperty name="width" value="0.05" units="cm"/>
      <inkml:brushProperty name="height" value="0.05" units="cm"/>
      <inkml:brushProperty name="color" value="#ED1C24"/>
      <inkml:brushProperty name="fitToCurve" value="1"/>
    </inkml:brush>
  </inkml:definitions>
  <inkml:trace contextRef="#ctx0" brushRef="#br0">348 436 120 0,'0'0'37'0,"0"0"28"15,0 0-42-15,0 0 49 16,0 0-8-16,0 0-4 16,0 0-20-16,-231-72 1 0,211 64 19 15,-11 2-29 1,0 3-28-16,3 0 34 0,4 1 7 15,17 2-22-15,0 0 31 16,7 0-24-16,0 0 13 16,0 0-16-16,0 0-22 15,0 0 14-15,0 0-18 16,0 0 0-16,31 0 9 16,14 0 4-16,14 8-5 15,37 1 23-15,28-4-30 16,27-5 48-16,24 0-38 15,18 0-3-15,30 0 13 16,15 0-8-16,-1 0-7 16,14-2-5-16,-14-4 18 15,-7 2-11-15,-13 4-8 0,-18 0 0 16,-20 0 0-16,-17 0 14 16,-14 0-14-16,-14 0 0 15,7 0 14-15,-17 7-17 16,10 2 3-16,0-1 0 15,7-2-8-15,13-4 20 16,5-2-12-16,16 0 0 16,18 0 8-16,9 0-15 15,12-11 7-15,-8 0 0 16,-3 1-7-16,-18 10 16 16,-16 0-9-16,-4 0 0 15,-3 0 10-15,-8 0-18 0,4 4 8 16,4 2 0-16,10-6-5 15,20 0 19-15,15 0-14 16,-1 0 0-16,-3 0 6 16,-21 0-19-16,-3 0 13 15,-7-10 0-15,-17 2-5 16,-1-2 16-16,-13 1-11 16,-13 3 0-16,6 2 7 15,7 0-16-15,6 1 9 16,15 0 0-16,3 3-8 15,-10 0 19-15,-14 0-11 16,-7 0 0-16,-31 0 7 16,-14 0-15-16,8 0 8 0,-1 6 0 15,21-2-4 1,10 2 15-16,14-6-11 0,14 0 0 16,0 0 7-1,10 0-20-15,-4 0 13 0,11-10 0 16,-17-5-10-16,0 6 25 15,-21-2-15-15,-14 2 0 16,-3 0 8-16,3 1-20 16,21 2 12-16,14 0 0 15,13 1-3-15,11 0 15 16,0-1-12-16,0-3 0 16,-11 3 6-16,4-2-11 15,-3-1 5-15,3 0 0 16,6 3-6-16,-9-2 15 0,17 2-9 15,6 1 0-15,32-1 6 16,20 1-16-16,31-4 10 16,7 3 0-16,-11 3-6 15,-2-2 18-15,-25 1-12 16,-21 2 0-16,-23-2 7 16,-28 2-11-16,3 2 4 15,-3-3 0-15,-17 0 2 16,-8 1 12-16,-6-4-14 15,-13-2 0-15,-18 2 10 16,10-3-17-16,-10 3 7 16,-14 1 0-16,-6 5 0 15,-8-3 14-15,-10 0-14 0,4 0 0 16,-4 3 6 0,11 0-13-16,-1 0 7 0,-9 0 0 15,9 0-7-15,-13 0 20 16,10 0-13-16,-3 0 0 15,20 0 4-15,0 0-13 16,7 0 9-16,0 0 0 16,11 0-4-16,-11 0 18 15,14 0-14-15,17 0 0 16,14 0 4-16,24 0 0 16,-4 0-4-16,-3 0 0 15,-31 0-5-15,-24 0 21 16,-27 0-16-16,-11 0 0 0,-20 0 4 15,-14 0-5-15,-8 0 1 16,-9 0 0-16,-7 0-1 16,-4 0 17-16,-10 0-16 15,0 3 0-15,0-3 2 16,0 0-11-16,0 3 9 16,0-3-11-16,0 0 7 15,0 0-71-15,0 3 7 16,0 2-44-16,0 1-74 15,-24 3 67-15,3-7-108 16</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22:44.565"/>
    </inkml:context>
    <inkml:brush xml:id="br0">
      <inkml:brushProperty name="width" value="0.05" units="cm"/>
      <inkml:brushProperty name="height" value="0.05" units="cm"/>
      <inkml:brushProperty name="color" value="#ED1C24"/>
      <inkml:brushProperty name="fitToCurve" value="1"/>
    </inkml:brush>
  </inkml:definitions>
  <inkml:trace contextRef="#ctx0" brushRef="#br0">0 69 370 0,'0'0'104'15,"0"0"-64"-15,0 0-6 16,0 0 13-16,275 0 50 16,-110 0-53-16,18 0-1 15,47 0-2-15,14-2-40 16,18-1 31-16,-5 3-24 16,12 0-4-16,-1 0 22 0,-3 0-20 15,3 0-4-15,-4 0 0 16,25 0 15-1,24 0-13-15,21-6-4 0,37-9 0 16,0-5-5-16,4 4 10 16,-17 4-5-16,-32 6 0 15,-44 6 9-15,-31 0-11 16,-6 0 2-16,6 6 0 16,3 14-3-16,28 3 5 15,14-9-2-15,13-8 0 16,11-3 10-16,-7-3-13 15,-24 0 3-15,-25 3 0 16,-33 2-5-16,-32 4 5 16,-20-3 0-16,-7 0 0 15,-4-4-9-15,4-2 5 0,14 0-56 16,-11 0-47-16,-3 0-30 16,-24 0-168-16</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23:18.103"/>
    </inkml:context>
    <inkml:brush xml:id="br0">
      <inkml:brushProperty name="width" value="0.05" units="cm"/>
      <inkml:brushProperty name="height" value="0.05" units="cm"/>
      <inkml:brushProperty name="color" value="#ED1C24"/>
      <inkml:brushProperty name="fitToCurve" value="1"/>
    </inkml:brush>
  </inkml:definitions>
  <inkml:trace contextRef="#ctx0" brushRef="#br0">103 0 424 0,'0'0'134'0,"0"0"1"15,0 0-12-15,0 0-31 0,0 0 4 16,0 0-35-1,0 0-8-15,0-11-6 0,0 11-16 16,0 0 5-16,0 0-29 16,0 0-6-16,0 0 14 15,0 0-15-15,7 3 0 16,-7 17 15-16,21 2-10 16,-4 4 10-16,10 3-10 15,18-3-4-15,-7 2 17 16,0-2-14-16,-11-3-4 15,4-3 2-15,-7-5 10 16,-10-1-10-16,-7-4-2 16,-7 2 1-16,0 0 0 15,0 2 4-15,0 2-5 16,0-1 8-16,-21 3 1 16,-10 5-7-16,-20 3-2 15,-8 5 5-15,-10 6-11 0,4 3-98 16,7 0-110-16,13 3-89 15</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23:19.164"/>
    </inkml:context>
    <inkml:brush xml:id="br0">
      <inkml:brushProperty name="width" value="0.05" units="cm"/>
      <inkml:brushProperty name="height" value="0.05" units="cm"/>
      <inkml:brushProperty name="color" value="#ED1C24"/>
      <inkml:brushProperty name="fitToCurve" value="1"/>
    </inkml:brush>
  </inkml:definitions>
  <inkml:trace contextRef="#ctx0" brushRef="#br0">227 0 378 0,'0'0'211'16,"0"0"-108"-16,0 0 9 16,0 0-9-16,0 0-58 15,0 0 4-15,0-2-17 16,0 2-6-16,0 0 16 0,0 0-39 16,-13 15 8-16,-25 10 16 15,-7 4-19-15,11-4 16 16,-4 4-16-16,14-7-8 15,3-2 9-15,14-2-8 16,0-7-1-16,7-5 0 16,0-3 11-16,0-3-10 15,0 0 2-15,0 0-2 16,0 0 31-16,0 0 13 16,0-14 19-16,14-12-55 15,7 0-1-15,10 1 1 16,-11-1-9-16,4 3 2 0,-10 6-2 15,0 6 2-15,-4 6-2 16,-10 0 0-16,0 5 5 16,0 0-15-16,14 0 6 15,0 0-5-15,10 18-2 16,3 8 12-16,-10-3-1 16,4-3 0-16,3 3 1 15,-10-3-7-15,0 2-26 16,-7 7-92-16,-7-1-68 15,0 1-164-15</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23:20.001"/>
    </inkml:context>
    <inkml:brush xml:id="br0">
      <inkml:brushProperty name="width" value="0.05" units="cm"/>
      <inkml:brushProperty name="height" value="0.05" units="cm"/>
      <inkml:brushProperty name="color" value="#ED1C24"/>
      <inkml:brushProperty name="fitToCurve" value="1"/>
    </inkml:brush>
  </inkml:definitions>
  <inkml:trace contextRef="#ctx0" brushRef="#br0">358 0 446 0,'0'0'148'0,"0"0"-11"0,0 0-11 15,0 0-24 1,0 0-49-16,0 0-23 0,0-6 9 16,0 6-37-16,0 0 9 15,7 0 0-15,-7 13-5 16,0 3 27-16,0 4-22 16,14 0-3-16,-7 6 25 15,6 2-33-15,5 1 11 16,2 3-5-16,-3-1 5 15,-3-5-4-15,0-1-7 16,10-5 1-16,-17-6 0 16,7-2 5-16,-8-4-6 15,1-4 1-15,-7-2 7 16,0-2 3-16,0 0 3 16,0 0 11-16,0 0 35 0,0 4-32 15,-44-2 2 1,-22 7-7-16,-16 2-12 0,-4 6-22 15,-4 9-31-15,1 6-189 16,6 7-180-16</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23:25.237"/>
    </inkml:context>
    <inkml:brush xml:id="br0">
      <inkml:brushProperty name="width" value="0.05" units="cm"/>
      <inkml:brushProperty name="height" value="0.05" units="cm"/>
      <inkml:brushProperty name="color" value="#ED1C24"/>
      <inkml:brushProperty name="fitToCurve" value="1"/>
    </inkml:brush>
  </inkml:definitions>
  <inkml:trace contextRef="#ctx0" brushRef="#br0">194 32 4 0,'0'0'250'0,"0"0"-113"15,0 0-27-15,0 0-3 16,0 0-4-16,0 0-18 15,0-32 11-15,0 32-19 16,0 0-20-16,0-3 5 16,0 3-22-16,0 0 4 15,0 0-4-15,0 0-26 16,0 0 11-16,0 0-10 0,0 0-14 16,0 0 13-16,0 0-14 15,0 0 1-15,0 0 0 16,0 0-1-16,0 0 0 15,0 0-3-15,0 9 7 16,0 11-4-16,-17 3 0 16,3 0 0-16,-17 0 6 15,11 3-5-15,-11-4-1 16,3 1 0-16,4 0 6 16,11-8-5-16,6-5-1 15,0-4 0-15,7-6-4 16,0 0 7-16,0 0-3 15,0 0 0-15,0 0 4 16,0 0-5-16,0 0 1 0,0 0 0 16,0 0-3-16,0 0 4 15,0 0-1-15,0 0 0 16,0 3 5-16,0-3-7 16,0 0 2-16,0 0 0 15,0 0-2-15,0 0 5 16,0 0-3-16,0 0 0 15,0 0 4-15,0 0-7 16,0 0 3-16,0 0 0 16,0 6-5-16,0 1 4 15,0 3 1-15,7 1 0 16,6 4 6-16,32 2-2 16,0 6-2-16,6 3-1 0,15 2 4 15,2 7 0 1,-2 1-5-16,-21 7 0 0,-15 1-208 15,-30 4-676-15</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23:14.407"/>
    </inkml:context>
    <inkml:brush xml:id="br0">
      <inkml:brushProperty name="width" value="0.05" units="cm"/>
      <inkml:brushProperty name="height" value="0.05" units="cm"/>
      <inkml:brushProperty name="color" value="#ED1C24"/>
      <inkml:brushProperty name="fitToCurve" value="1"/>
    </inkml:brush>
  </inkml:definitions>
  <inkml:trace contextRef="#ctx0" brushRef="#br0">8279 609 539 0,'0'0'199'0,"0"0"-103"16,0 0 21-16,0 0 22 0,0 0-47 15,0 0-30-15,0-9-5 16,0 9-28-16,0 0 3 15,0 0-4-15,0 0-15 16,0 0 23-16,0 0-13 16,0 0-11-16,0 0 13 15,-38 3-21-15,-20 12 21 16,-18 5-10-16,1-3-10 16,16-4 3-16,8 0-8 15,13-5 0-15,17-1 0 0,7-6 2 16,-3 5-2-1,17-6 0-15,0 0 9 0,0 0-20 16,0 0 11 0,0 0-8-16,31 0 6 0,14-7 4 15,6-11-2-15,1 0 0 16,0 4 4-16,-15 2-1 16,-9 3-3-16,3-1 0 15,0 1-3-15,-11 3 7 16,11-2-4-16,-24 5 0 15,0 3 3-15,7-3-10 16,-4 3 7-16,4 0 0 16,0 0-6-16,-7 0 9 15,10 3-3-15,-10 14 0 16,-1 2 3-16,-6 5-3 0,0-1 0 16,0 2 0-16,0 4-3 15,0-6 10-15,0 0-7 16,0 0 0-16,0-3 5 15,0 6-10-15,0 0 5 16,0 2-12 0,0 3 6-16,0-8-140 0,0 0 15 15,0-6-304-15</inkml:trace>
  <inkml:trace contextRef="#ctx0" brushRef="#br0" timeOffset="1092">8812 1015 194 0,'0'0'347'0,"0"0"-188"16,0 0-2-16,0 0-41 0,0 0 2 16,0 0-28-1,7-20-30-15,-7 20 3 0,0 0-35 16,0 0-7-16,0 0 12 15,0 3-32-15,0 14 35 16,-24 3-6-16,-10 2-19 16,-4 1 19-16,0 7-23 15,-7-7 1-15,7 0 11 16,11-5-15-16,13-5 0 16,4-5-4-16,10-5 4 15,0-1-9-15,0-2 5 16,0 0 0-16,0 0 5 0,0 0 3 15,0 0-6-15,0 0 1 16,0 0 2-16,24-13 5 16,14-10-10-16,-4-3 0 15,4-2 4-15,0-2 5 16,-7 5-9-16,-4 5 7 16,-20 6-7-16,0 6 24 15,3 4-14-15,-10 4-1 16,0 0 6-16,0 0-9 15,0 0-4-15,7 0-2 16,0 0-5-16,7 0 1 16,3 0 4-16,10 6 0 15,-9 14-6-15,-5 0 12 16,8 3-6-16,-4 0 0 16,-3 3 2-16,7-6-4 0,3 2 2 15,3-1 0-15,-3-5-3 16,7-2-11-16,-17-4-69 15,-14-10-192-15,0 0-496 16</inkml:trace>
  <inkml:trace contextRef="#ctx0" brushRef="#br0" timeOffset="37458">302 1744 545 0,'0'0'173'0,"0"0"-83"16,0 0 19-16,0 0 13 0,0 0-18 16,0 0-73-16,-51 19 28 15,51-19 4-15,65 0-36 16,62-5 22-16,35-26-8 15,47-9-4-15,11 0 10 16,-3 6-46-16,-11 0 12 16,-20 8-13-16,-38 0 12 15,-35 5-9-15,-40 11-3 16,-36 1 0-16,-16 3-2 16,-21 3 13-16,0 3-11 15,0 0 0-15,-27 0-35 16,-18 0-11-16,-7 18-162 0,14-4-130 15,38-12-306-15</inkml:trace>
  <inkml:trace contextRef="#ctx0" brushRef="#br0" timeOffset="36052">577 815 500 0,'0'0'219'0,"0"0"-73"16,0 0 32-16,0 0-59 16,0 0-25-16,0 0 16 15,0 0-58-15,0 0 3 0,-82-43 4 16,82 43-43-16,0 0 18 15,-7 0-34-15,0 13 4 16,-10 40-12-16,-4 15 9 16,0 9-1-16,-3 4 1 15,18-7 15-15,6-8-19 16,0-12 3-16,0-14 0 16,0-20 1-16,6-7-1 15,-6-13 0-15,7 0 4 16,-7 0 4-16,0-16 10 15,0-30-17-15,0-17 11 16,7-10-9-16,10-14 2 16,-3-4-5-16,0 0 0 0,10 12 11 15,-17 20-11 1,7 20 0-16,-14 20 1 0,0 11-11 16,0 8 13-16,0 0-4 15,6 3 1-15,12 30-5 16,2 14-5-16,18 8 10 15,7 4 0-15,6 4-4 16,1-5 7-16,-7-9-3 16,6-12 0-16,-20-15 9 15,-3-10-9-15,-4-9 0 16,-11-3-1-16,-6 0-14 16,11-6 27-16,-12-28-12 15,15-14 0-15,-4-7 13 16,4-8-13-16,-14-5 0 0,6-4 0 15,-13 0-3-15,0 9 10 16,0 9-7-16,0 17 0 16,0 17 8-16,0 9-15 15,0 7 7-15,0 4-16 16,0 0-1-16,0 18-97 16,0 22 20-16,0 14-82 15,0 3-94-15,0 1-60 16</inkml:trace>
  <inkml:trace contextRef="#ctx0" brushRef="#br0" timeOffset="36469">1193 972 489 0,'0'0'185'0,"0"0"-46"16,0 0-14-16,0 0 3 15,0 0-82-15,0 0-3 16,-38-46 6-16,38 46-45 16,0 0 14-16,0 0-18 15,-7 0-14-15,0 18 13 16,-3 10-8-16,10 1 9 0,0-1 0 16,0-5 1-1,0-5-9-15,17-8 8 0,4-5 0 16,3-5-3-16,-4 0 7 15,11 0 21-15,-17-15 12 16,10-9-13-16,-24-4 32 16,0-1-23-16,0 0-26 15,-10 1 6-15,-18 6-7 16,-3 1-6-16,-7 10 0 16,4 5 5-16,10 6-16 15,10 0-7-15,14 20-90 16,0 20-7-16,0 6-51 15,28-3-50-15,34-7-52 16</inkml:trace>
  <inkml:trace contextRef="#ctx0" brushRef="#br0" timeOffset="37110">1519 1118 281 0,'0'0'199'0,"0"0"-56"0,0 0-1 16,0 0-41-16,0 0-19 15,0 0-15-15,-113-111-42 16,99 107 22-16,-10 4-35 16,3 0-9-16,15 0-6 15,-19 15 5-15,12 11-2 16,-1-4 0-16,14 2 5 16,0-4-14-16,0-6 9 0,14-5 0 15,17-4-10 1,-4-5 18-16,4 0-8 0,0 0 23 15,-3-26-23-15,-4-1 31 16,-11-8-9-16,8-2 6 16,-11-1 29-16,-10-5-50 15,0-3 26-15,0 3 3 16,0 4-34-16,0 5 31 16,0 13-26-16,0 12 2 15,-10 7 5-15,10 2-9 16,-14 0-10-16,14 32 1 15,-7 13 4-15,0 7-9 16,7 5 9-16,0-3 0 16,21-8-8-16,31-6 16 15,-1-18-8-15,4-7 0 0,4-13 3 16,-1-2-7-16,-13 0 4 16,-7-8 0-16,-18-17 3 15,4-1 8-15,-17-5-11 16,0-4 0-16,-7-3 11 15,0 8-12-15,0 1 1 16,-7 9 0-16,-24 8-4 16,4 12 14-16,3 0-10 15,3 8 0-15,4 30-11 16,3 7 1-16,14 8 10 16,0-5 0-16,0-3-11 15,7-7 21-15,45-9-10 0,-8-8 0 16,15-3 5-16,3-10-24 15,-4-4 2-15,-13-2-135 16,-31 2 25-16,-14-2-149 16,0 2-77-16</inkml:trace>
  <inkml:trace contextRef="#ctx0" brushRef="#br0" timeOffset="38581">2881 784 485 0,'0'0'203'16,"0"0"-75"-16,0 0 22 16,0 0-36-16,0 0-32 15,0 0-11-15,-59-26-23 16,59 23 8-16,0 3-18 16,0 0-31-16,7-9 18 15,45-2-20-15,30-7-5 16,28-3 4-16,-6 3 7 15,-15 3-11-15,-27 7 0 16,-35 5 8-16,-27 3-16 16,0 0 8-16,0 0 0 0,0 0-4 15,0 0 0 1,0 0 4-16,-6 8-2 0,-25 15 1 16,10 6-5-16,-10 2 6 15,10 11 0-15,-10 8-9 16,11 7 15-16,-4 6-6 15,10 3 0-15,0-2 2 16,7-8-9-16,-3-7 7 16,10-15 0-16,0-11-3 15,0-9 8-15,0-8-5 16,0 0 0-16,0-6-4 16,-7 0-9-16,-7 0 7 15,-10 0 6-15,4-12-9 16,6-2 12-16,-3-1-3 0,17 3 0 15,0 2-3-15,0-2-6 16,7-2-10-16,37-1 7 16,1 2 0-16,7-2 23 15,-15 1-11-15,-6 2 0 16,-3 0 2-16,-11 7-1 16,-3-3-1-16,-7 3 0 15,0 0-2-15,3 5 10 16,-3 0-12-16,0 0 4 15,0 0-14-15,-1 0 6 0,18 12 8 16,-17 8 0 0,-7 1 0-16,7 2 7 15,-7-5-8-15,0-2 1 0,0-2 0 16,0-6-2-16,0-2 2 16,0-4 0-16,0-2 0 15,0 0 14-15,0 0-9 16,0 0 11-16,0 0-15 15,0-10 7-15,0-13-8 16,7 0 0-16,0 6-1 16,10-2 5-16,-10 12-10 15,0 4 6-15,0 3-23 16,7 0 17-16,10 0-10 16,3 0 16-16,-3 9 0 15,-3 7-9-15,-4 2 2 0,-10 5-75 16,-7-1-90-1,0-1-85-15,0-1-266 0</inkml:trace>
  <inkml:trace contextRef="#ctx0" brushRef="#br0" timeOffset="40013">4875 811 580 0,'0'0'185'0,"0"0"-37"16,0 0-14-16,0 0-33 16,0 0-1-1,0 0-68-15,-148-119 6 0,104 119-21 16,-8 29-6-16,-6 20-8 16,6 13-3-16,14 7 2 15,14 2-3-15,17-5 3 16,7-3-2-16,0-8 0 15,38-16 9-15,21-7-11 16,-8-12 2-16,11-12 0 16,-10-8-7-16,-18 0 16 15,11-11-7-15,-1-27 5 16,-6-7 4-16,-7-6 0 16,-10-7-9-16,-14-5 7 15,-7-6 45-15,0-4-51 0,-14-2 0 16,-24 15 6-1,-7 14 2-15,18 18-2 0,-11 16-9 16,7 12 3-16,4 0-9 16,-18 32 4-16,0 27 2 15,7 17-1-15,18 3 7 16,9-2-9-16,11-11 3 16,24-6 0-16,49-14-9 15,2-11 9-15,15-13 0 16,-1-10 0-16,-10-10-13 15,-3-2 11-15,-25 0 0 16,-6-2 2-16,-14-21 7 16,-10-3-1-16,-8-5-6 15,-2-7 4-15,-4-2 8 16,0 1-10-16,-7 6-2 0,0 13 2 16,0 12 1-16,0 8-1 15,0 0-2-15,0 0 0 16,0 0-19-16,0 26 19 15,0 5 0-15,6 4 0 16,18-4-6-16,-3-6 6 16,10-2 0-16,-3-11 0 15,2-3-15-15,-9-6 9 16,3-3-9-16,-3 0 14 16,-4 0-6-16,-3-9 11 15,0-11-4-15,-1-6 0 16,-2 4 14-16,-11-1-13 0,6 3-1 15,-6 8 1-15,0 3-1 16,0 9 1-16,0 0-1 16,7 0 0-16,0 0-31 15,17 15 31-15,4 8 0 16,10-1 0-16,6-4-6 16,8-7 8-16,6-8-3 15,4-3 1-15,4 0 0 16,-15-14 7-16,1-15-7 15,-21-11 0-15,-4-6 8 16,-10-5-1-16,-3-12-4 16,-14-5 19-16,0-2-11 15,-14-1 22-15,-23 14-24 0,6 17-3 16,10 14 33-16,14 17-37 16,-3 9 7-16,10 0-9 15,-7 21-9-15,0 33 7 16,7 17 2-16,0 3 0 15,0-3-7-15,7-1 7 16,17-10-5-16,14-11-30 16,-4-6-67-16,4-18-4 15,-7-5-88-15,-4-11-48 16,-16-9-62-16</inkml:trace>
  <inkml:trace contextRef="#ctx0" brushRef="#br0" timeOffset="40179">5944 878 369 0,'0'0'185'0,"0"0"-69"16,0 0-29-16,0 0-77 15,0 0-5-15,317-43-5 16,-204 35-7-16,-27 4-32 16,-41 4-29-16,-14 0-97 15,-31 0-204-15</inkml:trace>
  <inkml:trace contextRef="#ctx0" brushRef="#br0" timeOffset="42584">6330 58 562 0,'0'0'110'0,"0"0"-50"0,0 0 86 16,0 0-62-16,0 0-43 15,0 0-9-15,-186-38-29 16,72 30 30-16,-16 2-22 16,-28 6-3-16,-28-6 15 15,-20 6-19-15,-25 0 2 16,-20 0-6-16,-7 0 13 16,11 0-18-16,10 12 5 15,10 2 0-15,3 3-2 16,-6-2 6-16,17-1-4 15,-11 3 0-15,1-1 9 16,-8 2-11-16,18 2 2 16,3-3 0-16,11 6-5 15,24-3 10-15,16 0-5 0,18-6 0 16,45-5 8 0,17-3-16-16,17-1 8 0,28-1 0 15,-21 4-6-15,3 3 14 16,7-2-8-16,-6 2 0 15,-1-2 6-15,8-3-11 16,-8 2 5 0,-6 1 0-1,-1-3-6-15,8 0 9 16,13-1-3-16,0-3 0 0,7 1 9 16,3 1-13-16,-2 1 4 0,9 1 0 15,-3-3-8-15,17 3 15 0,0-4-7 16,-7 1 0-16,14 0 6 15,0 0-10-15,0-3 4 16,0 3 0-16,-7 0-4 16,-3 3 6-16,-4 4-2 15,1 5 0-15,-18 11 6 16,0 2-9-16,3 7 3 16,4 2 0-16,4 0-4 15,13 0 10-15,0 0-6 16,-4 1 0-16,5-7 14 15,-8 1-17-15,0 4 3 16,7 2 0-16,-3 5-5 16,3 2 8-16,7 7-3 15,0 5 0-15,0 0 7 16,0 4 2-16,7-2-6 0,10 2-2 16,4 1 21-16,3 7-14 15,-17 0 0-15,0 3 11 16,13-1-15-16,-10 0 36 15,18 9-17-15,-4 6 8 16,4 8 27-16,9 6-48 16,-6 8 37-16,-3 18-28 15,3 12-16-15,-11 2 21 16,-9 0-17-16,-11 0 3 16,0 0 8-16,0 3-12 0,0 0-4 15,0-12 1 1,0-1 8-16,0-13-8 0,0-3-3 15,0 0 0-15,0 1 4 16,0-5 7-16,0 5-11 16,7-3 0-16,-7 8 11 15,6 11-6-15,1 7-5 16,-7 5 0-16,7 0 5 16,0-1 4-16,0 2-9 15,-7-8 0-15,0-4 8 16,10-15-9-16,-10-13 1 15,0-19 0-15,0-10 0 16,0-16 9-16,7-13-9 16,0-12 0-16,0-7 3 15,0-13-10-15,-7-9 7 0,0-5 0 16,0 0 0-16,0 0 5 16,0 0-5-16,7 0 0 15,-7 0 2-15,17 0-11 16,4 0 6-16,9 0 3 15,8-5 7-15,7-7 0 16,20-5-7-16,18 0 0 16,27-9 7-16,17 1-14 15,21-4 7-15,14 3-1 16,-8 4-7-16,18-2-5 16,7 6 9-16,7 5-2 15,20-5-25-15,0 8 29 0,4-2-14 16,-4 3 15-16,-6 0-8 15,-1 4 9-15,-3-3 0 16,-21 3 0-16,-16 0 2 16,-11 2-8-16,-1 1 6 15,22 2 0-15,41 0-1 16,20-3 7-16,21 1-6 16,7-7 0-16,-28-2 4 15,-23-1-13-15,-42 1 9 16,-31 2 0-16,-38 3-5 15,-31 0 13-15,-13 3-8 16,-1 3 0-16,-20-2 4 16,0 2-10-16,4 0 6 15,9 0 0-15,8 0-5 0,17 0 16 16,-4 0-11-16,4 0 0 16,-11 0 6-16,-13 0-6 15,-7 0 6-15,-18 0-6 16,-6 0 5-16,-7 0 1 15,-7 0 0-15,10 0-6 16,-10 0 6-16,0 0-4 16,0 0-1-16,0 0-1 15,0 0 15-15,7-3-9 16,-7-6 8-16,7 1-5 16,-7-9-6-16,0-1 18 0,0-2-20 15,0-5-1 1,0-4 10-16,0-8-3 0,0-3-4 15,0-3-3-15,0-2 2 16,0-2-4-16,0-7 2 16,0 0 0-16,-7-3-6 15,0-3 16-15,-10-4-10 16,3-1 0-16,1-4 3 16,6-5-9-16,-10-15 6 15,10-3 0-15,-7-4-2 16,-3-4 12-16,3-1-10 15,0-1 0-15,1-1 1 16,-5-4-5-16,11 2 4 16,7-1 0-16,-6 4-6 15,6 5 15-15,0-1-9 0,0 12 0 16,0 1 1 0,0-1-8-16,13 0 7 0,-6 0 0 15,-7-2-4-15,0 2 16 16,0 3-12-16,0 3 0 15,0-3 3-15,0-2-10 16,0-7 7-16,11 0 0 16,9-5-7-16,1 3 15 15,3-1-8-15,-10 9 0 16,-8 3 4-16,-6 6-13 16,0 1 9-16,0-2 0 15,0 1-2-15,-20 0 4 0,-11 2-2 16,3-2 0-1,4-3 5-15,4 0-14 0,13 0 10 16,-3 3-1-16,-4-4 0 16,7 8 8-16,0 1-8 15,-10 9 0-15,3 2 0 16,-7 10-6-16,4 3 6 16,3-1 0-16,1 11-3 15,-4-4 13-15,3 8-10 16,0 6 0-16,0 1 2 15,-3 1-10-15,10 4 8 16,-7-3 0-16,8 5-1 0,-5-1 5 16,-9 4-7-16,-4 3 3 15,3 3 0 1,-17-2-12-16,0 6 12 0,4-2-13 16,-18 3-3-16,1 3-54 15,-11 3 5-15,-3 0-49 16,-4 9-56-16,-10 26 10 15,3 1-118-15,-6 5-299 16</inkml:trace>
  <inkml:trace contextRef="#ctx0" brushRef="#br0" timeOffset="43402">2829 386 261 0,'0'0'184'16,"0"0"-40"-16,0 0-36 15,0 0-40-15,0 0 35 16,0 0-64-16,0 0 0 15,-148-123 12-15,142 121-28 16,6 2 15-16,0 0-38 16,0 16 11-16,0 32 11 15,0 16 3-15,6 22 20 16,8 16 22-16,-7 18-30 16,3 18-3-16,4 13 7 15,0 6-32-15,17 3 29 0,-10 12-34 16,3 3 6-1,-11 8-3-15,11 23 5 0,-10 17-9 16,0 8-3-16,-14 9 2 16,7-11 13-16,-7-12-10 15,17-8-1-15,-10-12-1 16,-7-8 9-16,7 3-12 16,-7 5 0-16,0 9 0 15,-7 11 0-15,-24-1 3 16,-14-3-3-16,11-30 0 15,17-28 7-15,10-33-9 16,7-25 2-16,0-26 0 16,14-13-2-16,10-18 7 15,3-6-5-15,-10-9 0 0,11-4 5 16,-4-1-2-16,3-5-3 16,-9-5 0-16,-5 0-4 15,1-2-2-15,3 0 6 16,-3 7 0-16,0 2 10 15,10 6-9-15,-10 0-1 16,-1 3 3-16,5-10-9 16,-5 0 8-16,-6-12-4 15,0-4-24-15,10 0-72 16,-3-11-29-16,24-46-51 16,6-37-173-16</inkml:trace>
  <inkml:trace contextRef="#ctx0" brushRef="#br0" timeOffset="44251">4067 155 366 0,'0'0'149'16,"0"0"-53"-16,0 0 11 15,0 0 90-15,0 145-167 16,-7-73 2-16,0 24 148 16,1 11-150-16,-1 19 40 15,7 16-13-15,0 13-29 16,0 3 22-16,7-2-37 16,37-4 2-16,1-9-3 15,6-9-2-15,1-2-3 16,0 8-7-16,-8 27 0 15,-6 12 0-15,3 18 12 16,-10 3-11-16,7-2 21 0,-10 1-21 16,3-4 29-16,-7-1-21 15,-17-5-7-15,-7-6 16 16,0-9-12-16,0-8 3 16,-7-12 5-16,-4-8-13 15,11-2 22-15,0-10-23 16,18-11 1-16,33-9 6 15,1-8-1-15,6-6-6 16,1 0 0-16,-8-6 12 16,-6-5-13-16,-7-6 1 15,0-8 0-15,-7-7-3 16,-11-5 9-16,4-9-6 16,-10-8 0-16,-7-15 4 15,7-13-9-15,-14-10 5 16,0-8 0-16,0 0 5 0,6 0 4 15,-6 0-9-15,0-6 2 16,11-28-2-16,-11-17-19 16,0-6-119-16,-24-6-206 15,-66-6-316-15</inkml:trace>
  <inkml:trace contextRef="#ctx0" brushRef="#br0" timeOffset="45271">116 1993 84 0,'0'0'161'0,"0"0"-37"15,0 0-66-15,0 0 2 16,0 0 27-16,0 0-47 15,-116 17-12-15,129-14-12 16,39 3 14-16,6-4 23 16,18-2-34-16,13 0 45 15,15 0-5-15,23 0-20 16,27-6 19-16,46-10-33 16,58-7 2-16,41 3 12 15,17 0-36-15,4 6 19 16,-7 2-7-16,-17 3-9 0,-21 3 2 15,-24 4-8-15,-21-1 0 16,-31 3 0-16,-6 0 8 16,-14 0-8-16,-18 0 0 15,11 0 7-15,4 0-7 16,-4 0 0-16,-18 0 0 16,-6 0-8-16,-7 0 15 15,-20 5-7-15,-5-5 0 16,5 0 8-16,6 0-11 15,11 0 3-15,2-15 0 16,12 5-5-16,-4-1 11 16,-1 2-6-16,-12 3 0 0,-12 3 2 15,-26 3-7-15,-22 0 5 16,-23 0 0-16,-14 0-3 16,-18 0 7-16,4 0-4 15,-3-2 0-15,17 2 7 16,-11-4-4-16,4 2-3 15,-7 2 0-15,-10 0 0 16,-7 0 8-16,-7 0-8 16,0 0 0-16,0 0 4 15,-14 0-11-15,-48 0-78 16,-17 2-177-16,-17 7-253 16</inkml:trace>
  <inkml:trace contextRef="#ctx0" brushRef="#br0" timeOffset="46089">1065 2419 164 0,'0'0'324'0,"0"0"-198"0,0 0-58 16,0 0 13-16,0 0 4 16,121-155-52-16,-101 138 37 15,-6 6-40-15,-7 8 5 16,-7 0 11-16,0 3-34 15,0 0 15-15,0 0-27 0,0 0-14 16,0 29 13 0,0 11 1-16,0 14 21 0,0 0 3 15,17 0-18-15,-10 0 11 16,7-7-15-16,3-8 9 16,-17-7-10-16,7-9 0 15,-7-5-1-15,0-10 3 16,0 3 8-16,0-5-9 15,-17 0 1-15,-11-3 5 16,4 0 1-16,4-3-5 16,13 0-4-16,7 0 19 15,0 0-13-15,0 0-2 16,0 0-4-16,7-12-8 16,44-4-3-16,8 7 11 15,-8 3 0-15,-6 6-2 0,0 0-71 16,-8 0-10-1,-16 2-68-15,-4 21-120 0,-3 9-258 16</inkml:trace>
  <inkml:trace contextRef="#ctx0" brushRef="#br0" timeOffset="46487">1296 3168 506 0,'0'0'128'0,"0"0"-62"16,0 0 20-16,0 0-37 16,0 0-32-16,0 0 1 15,103-6-14-15,-79 29 28 16,-10 8-19-16,-14 3-7 15,0 7 25-15,0 5-28 16,-31-3 8-16,-14-3 9 16,18-9-19-16,-4-11 20 15,10-8-21-15,21-7 3 16,-10-2-4-16,10-3 1 16,0 0 0-16,0 0 4 0,31 0 3 15,20 0 16 1,1 0-23-16,17 0 7 0,-18 0-18 15,1 0-8-15,-25 0-100 16,-3 2-87-16,-24 19-289 16</inkml:trace>
  <inkml:trace contextRef="#ctx0" brushRef="#br0" timeOffset="47011">1540 3842 244 0,'0'0'256'0,"0"0"-142"0,0 0-5 16,0 0-31-16,0 0-22 15,0 0-35-15,38-28-17 16,-11 28 25-16,-3 0-20 15,-10 0 0-15,3 0 4 16,-10 12-10-16,0 4 3 16,-7 5-6-16,0 1 3 15,0 4 17-15,-31-3-19 16,4-4 6-16,-4 2-5 16,7-9 7-16,3-4-7 15,7-5-2-15,7-3 2 0,7 0 2 16,0 0-1-16,0 0-3 15,0 0 0-15,0 0-14 16,35 0 14-16,3 0-1 16,6 0 5-16,-6 0-1 15,7 0-2-15,-18 6-1 16,11 5 0-16,-7 9 0 16,-10 0 0-16,-4 4 4 15,-10-2-2-15,-7 1 16 16,0-3-15-16,0-3 7 15,-24-6 8-15,-28 1-15 16,-13-6 9-16,-11-4-12 0,18 2-3 16,-8-2-1-1,22 1-94-15,6 2-79 0,24 1-239 16</inkml:trace>
  <inkml:trace contextRef="#ctx0" brushRef="#br0" timeOffset="47519">1571 4649 585 0,'0'0'136'0,"0"0"-13"16,0 0-24-16,0 0-3 16,0 0-37-16,0 0-13 15,0-69-2-15,0 69-36 16,0 0 11-16,0 0-19 16,0 0-19-16,0 12 16 15,0 17-1-15,0 1 4 16,0-1 15-16,7-4-9 15,0-7 0-15,6-10-6 0,5-4 0 16,2-4-2-16,4 0 20 16,4 0-13-16,3-23 21 15,-4-2-25-15,-10-5 31 16,-3 10-6-16,0 9-7 16,-14 6 23-16,0 5-28 15,0 0 4-15,0 0-18 16,0 0 2-16,0 8-4 15,0 23-12-15,0 14 14 16,0 5 10-16,17 4-7 16,-3 0-3-16,-7 4 0 15,0-2-23-15,0-1-151 16,-7-6-87-16,0-1-355 16</inkml:trace>
  <inkml:trace contextRef="#ctx0" brushRef="#br0" timeOffset="47963">1956 5490 709 0,'0'0'121'0,"0"0"15"15,0 0-36-15,0 0 21 16,0 0-72-16,0 0-4 0,-76-55 9 16,76 55-34-1,0 0 7-15,0 0-27 0,0 0 0 16,0 0-5-16,0 2 0 16,0 16 5-16,0 5 0 15,18-3 11-15,-5 3-13 16,8-3 2-16,10 3 0 15,-11-7 1-15,5 5-1 16,-5-1 0-16,4-3 0 16,-10 0 13-16,0-3-14 15,3 0 1-15,-10-2 0 16,-7-3-3-16,0-2 5 16,0 0-2-16,0 4 3 15,-24 1 4-15,-21-1-14 16,4-2-10-16,-14-6-100 0,3-3-46 15,18 0-100-15,3 0-100 16</inkml:trace>
  <inkml:trace contextRef="#ctx0" brushRef="#br0" timeOffset="48140">1925 5455 428 0,'0'0'160'16,"0"0"-54"-16,0 0 20 15,0 0-45-15,0 0-45 16,0 0-26-16,224-92-4 16,-173 84 0-16,-13 6-6 0,-17 2-63 15,-15 0-190-15,-6 0-246 16</inkml:trace>
  <inkml:trace contextRef="#ctx0" brushRef="#br0" timeOffset="49042">577 5215 301 0,'0'0'123'16,"0"0"-32"-16,0 0-9 16,0 0 13-16,0 0-45 15,0 0-28-15,-7-8-10 16,7 4-5-16,35 4 2 15,16 0 2-15,39 0-1 16,23 0 25-16,42 0-4 0,44 0-14 16,18 0 8-16,27-8-21 15,0-9-4-15,7-3 1 16,-14 2 8 0,-6-2-13-16,-25 1 4 0,-13 1-7 15,3-2 3-15,-14 0 8 16,21-3 1-16,-18-3-5 15,-2 7 10-15,-11-1-9 16,-18 6-1-16,11 2 0 16,-17 4-4-16,-14-1 8 15,-3 0-4-15,-11 1 0 16,-23-4 3-16,-15 1-1 16,-10 2-2-16,-13-2 0 15,-4 5-2-15,-21 0 6 16,11 4-4-16,-7 2 0 0,13 0 4 15,1 0-7-15,6 0 3 16,4 0 0 15,-3 0-5-31,-8-4 9 0,8-1-4 0,-8-1 1 0,1 1 9 16,-14-1-4-16,-7 3-4 16,-4 0-2-16,4-3 8 15,0 6 2-15,-4-3-8 16,-3-3 9-16,-10 6-3 15,10-2-3-15,-3-1-5 16,17 1 0-16,13-1 3 16,8-3 3-16,-1-3-6 0,-13 4 0 15,0-1 7 1,-8 3-9-16,-12 0 2 0,-12 3 0 16,8 0-6-16,3-3 9 15,-3 3-3-15,10-3 0 16,0 0 9-16,3 3-14 15,4-3 5-15,0 1 0 16,-11-2-3-16,4 2 9 16,-7-1-6-16,-17 3 0 15,0 0 3-15,0 0-9 16,-7 0 6-16,0 0-11 16,0 0-45-16,-52 0-124 15,-13 5-233-15</inkml:trace>
  <inkml:trace contextRef="#ctx0" brushRef="#br0" timeOffset="50200">495 4406 258 0,'0'0'30'0,"0"0"-7"15,0 0 55-15,0 0 20 16,0 0-17-16,0 0-22 16,244-8 10-16,-110 2 14 15,38-6-31-15,20 1-9 16,22-1 3-16,2 4-37 15,-3-4 14-15,4 4-19 16,-4-1 1-16,-3-2 3 16,-11 5-8-16,-13 1 0 15,0 1-2-15,-18-2 10 16,-13 4-8-16,17-4 0 16,-18 3 5-16,18-6-13 15,-10 1 14-15,3-4-6 0,-3-5 0 16,-8 3 9-16,5 0-9 15,-29 6 0-15,-9-2 7 16,-11 2-9-16,-21 2 2 16,0-2 0-16,-13 5 1 15,3 0 11-15,11 0-8 16,13-2-3-16,17-4 8 16,-3 1 3-16,3-4-10 15,4-2-2-15,-11-1 8 16,-2 4 3-16,-15 0-8 15,-7 2-3-15,-13 3 6 16,-18 1 4-16,-6 1-10 16,-21 2 12-16,-17-1 18 15,-8 0-27-15,1 0 19 0,11 0-7 16,9-3-11-16,18 1 19 16,-1-4-21-16,8 4-2 15,-7 2 3-15,-7-3 8 16,-18 6-11-16,-3 0 0 15,-10-3 4-15,0 3-7 16,-7 0 3-16,7 0 0 16,0 0-1-16,0 0 11 15,10 0-10-15,-10 0 0 16,0 0 3-16,6 0-9 16,-6 0 6-16,4 0 0 15,-11 0-7-15,0 0 7 16,0 0-8-16,-31 0-110 0,-59 12-127 15</inkml:trace>
  <inkml:trace contextRef="#ctx0" brushRef="#br0" timeOffset="51353">436 3800 67 0,'0'0'177'0,"0"0"-65"15,0 0-9-15,0 0 8 16,0 0-43-16,0 0-5 16,38-37-2-16,-31 31-15 0,-7 0-7 15,7 0-20-15,13 1 16 16,18 0-20-16,21-5-10 16,37 2 9-16,38-3 3 15,24-1-12-15,18-1 13 16,23 6-14-16,-6-4-3 15,3 2 1-15,-14-2 9 16,-3-1-6-16,-1 4-5 16,-9-1 0-16,10 4 22 15,13-1-14-15,1 6 12 16,16 0 13-16,-9 0-30 16,-8-4 15-16,1-1-5 15,-14-7-12-15,-11 4 16 16,-10-4-17-16,-27 6 0 0,-11 1 0 15,-3 2 9-15,-3 3-8 16,-4-2-1-16,10-2 0 16,-10 1-5-16,7-2 7 15,10-3-2-15,-10-4 0 16,10-3 9-16,-6 1-9 16,-11 0 0-16,-21 2 0 15,-17 1-2-15,-3 0 3 16,-17 2-1-16,-14 3 0 15,6-2 9-15,-9 5-10 16,27-3 1-16,10 3 0 16,24 1-5-16,0-4 9 0,1 2-4 15,-1 2 7-15,-20 2-2 16,-18 0 12-16,-6 0-8 16,-15 0-9-16,-16 0 18 15,-4 0-16-15,-10 0-2 16,-7 0 0-16,0 0 9 15,0 0-11-15,0 0 2 16,0 0 0-16,0 0 6 16,0 0-6-16,0 0-4 15,0 0 2-15,0 0-45 16,0 0-15-16,0 0-27 16,0 0 7-16,0 0 28 15,0 0-22-15,0 0 3 0,0 0 61 16,7 0 3-1,-7 0 8-15,0 0 1 0,0 0-5 16,0 0-15-16,-31 0-230 16</inkml:trace>
  <inkml:trace contextRef="#ctx0" brushRef="#br0" timeOffset="52898">429 3157 100 0,'0'0'132'16,"0"0"-51"-16,0 0-10 15,0 0 11-15,0 0-13 16,0 0-14-16,-7-86 25 15,7 80-40-15,0 0 6 16,-10 3 1-16,10 1-38 16,-7 2 19-16,0 0-8 15,7 0-14-15,0-3 27 16,0 3-31-16,0 0 23 16,0-3 5-16,0-6-11 15,24 1 14-15,28-4-32 0,13 4 11 16,32-4 18-16,23 1-30 15,42 2 25-15,16-2 8 16,22 3-31 0,6-2 24-16,-6 2-18 0,16-4-7 15,15-2 24-15,6 0-23 16,14-2 12-16,-7 3 2 16,-27 2-12-16,-18 5 17 15,-37 3-21-15,-21 3 2 16,-21-2 10-16,-17 2-4 15,-7-3-6-15,1 0 4 16,6 0 5-16,-7-3-3 0,17 0-8 16,11 4 4-1,-10-2-1-15,3 4 2 0,-21 0-5 16,-7 0 0-16,-6 0 10 16,-18 0-16-16,0 0 6 15,11 0 0-15,0 0-5 16,-4 0 14-16,4 0-9 15,-18 0 0-15,-6 0 10 16,-15-2-12-16,1-1 2 16,-17-2 0-16,3 1-4 15,-3 2 12-15,-15-4-8 16,1 3 1-16,0 0 8 16,-7 1 2-16,0 2-8 15,0-4 1-15,0 1 26 16,0 3-28-16,0-2 12 0,17 2-14 15,4-6 13-15,3 0-7 16,4 4-6-16,-4-4 0 16,-4 0 0-16,11 0 7 15,0 4-7-15,-3-4 0 16,3 3 9-16,6-2-8 16,-9 1-1-16,3 2 0 15,-4-2-4-15,4 2 10 16,0-1-6-16,14 0 0 15,-11 0 9-15,-3 3-15 0,0 0 6 16,-24 0 0 0,7 0-2-16,-7 0 15 0,-7 0-11 15,0 0 16-15,0 0-16 16,0-3 15-16,0 3-17 16,7 0 0-16,3-2-2 15,11 2 11-15,-1-3-9 16,11 3 0-16,7 0 8 15,0 0-13-15,-4-3 5 16,-10 3 0 0,-3 0-4-16,-4 0 11 0,-3 0-7 15,-7 0 0-15,0-3 7 16,0 3-7-16,3 0 0 16,4-3 0-16,-8 3 1 15,-6-3 11-15,0 0-12 0,0 3 1 16,0-3 8-16,0 3 5 15,7-2-14-15,0-4 0 16,4 3-7-16,-5-2 12 16,-6 1-5-16,0 4 0 15,0 0-52-15,0 0-83 16,-51 0-200-16,-25 0-505 16</inkml:trace>
  <inkml:trace contextRef="#ctx0" brushRef="#br0" timeOffset="69877">3274 2218 485 0,'0'0'189'16,"0"0"-30"-16,0 0-43 16,0 0 23-16,0 0-7 15,0 0-41-15,0 0-19 16,-86-85-29-16,86 78-8 15,0 7 10-15,0-2-33 16,0 2 13-16,0-3-20 16,0 1 2-16,27-1-2 15,18 3-5-15,-7 0 0 0,0 0-7 16,6 0 11-16,-9 3-4 16,-4 14 0-16,0-1 1 15,-11 2-6-15,-13 5 5 16,-7 2 0-16,0 4-4 15,-7 5 8-15,-44 4-4 16,-8-1 0-16,8-9 3 16,6-5-3-16,14-11 0 15,17-9 0-15,7 1 0 16,7-4 5-16,0 0-6 16,0 1 1-16,35-1-3 15,41 0 3-15,20 0 0 0,7 0 5 16,0-5 16-16,-20-10-18 15,-15 4 1-15,-33 5-4 16,-11 6 5-16,-24 0-14 16,0 0-24-16,-38 17-259 15,-51 12-376-15</inkml:trace>
  <inkml:trace contextRef="#ctx0" brushRef="#br0" timeOffset="82814">5099 2044 352 0,'0'0'243'0,"0"0"-77"16,0 0-64-16,0 0-43 15,0 0-21-15,0 0-30 16,103-48 22-16,-72 48-25 15,-4 0 0-15,4 0 18 16,-10 11-22-16,-14 9 4 16,3 6 3-16,-10 5 0 15,0 4-7-15,-10 5 7 16,-32 6-1-16,-19 0 2 16,9-12-2-16,0-6 7 0,21-16-14 15,18-7 1-15,13-2 8 16,-7-3 3-16,7 0-4 15,0 0 46-15,0 0-39 16,0 0-7-16,38 0 7 16,20 0-12-16,7 0 26 15,18 0-19-15,-7 0-7 16,-4 0 5-16,-3 0-7 16,-25 0-1-16,-9 0 0 15,-18 0-121-15,-17 0-136 16,0 15-573-16</inkml:trace>
  <inkml:trace contextRef="#ctx0" brushRef="#br0" timeOffset="90166">3290 3185 222 0,'0'0'313'0,"0"0"-220"15,0 0 26-15,0 0-11 16,0 0-23-16,0 0-27 15,0 0-28-15,-7-3 11 16,7 0-21-16,0 0-11 16,14 0 16-16,0 1-25 15,10-1 10-15,-10 3-10 16,-1 0 7-16,4 0-13 16,-3 0 6-16,0 3-2 15,-14 11-7-15,0 12 0 0,0 8 9 16,-7 6 14-1,-31 0-9-15,4-6 14 0,-4-7-19 16,7-11 4-16,17-7 2 16,1 0-5-16,-5-7 2 15,12 4 3-15,6-6-1 16,0 0 4-16,0 0-7 16,0 0 5-16,0 0 20 15,0 0-25-15,6 0 7 16,39 0 16-16,0 0-21 15,6 0 24-15,1 0-23 16,0 0-3-16,-1 0 16 16,11 0-17-16,-17 0 2 15,-18 0-3-15,-10-3 11 0,-17 3-22 16,0 0-69-16,-10 0-135 16,-48 6-164-16</inkml:trace>
  <inkml:trace contextRef="#ctx0" brushRef="#br0" timeOffset="90946">5387 3105 454 0,'0'0'156'0,"0"0"-12"16,0 0-21-16,0 0 4 15,0 0-56-15,0 0-15 16,-68-40 23-16,61 40-44 16,-14 0 1-16,7 0-12 15,-10 0-20-15,4 20 24 16,3 3-21-16,3 3-2 15,0-1 13-15,4 7-13 0,10-2 1 16,0 5-6 0,0 0 7-16,17-3 1 0,21-9-8 15,6-5 0-15,-9-2 3 16,27-8 3-16,-4-8-6 16,8 0 22-16,9 0 1 15,-16-12 24-15,-15-13-21 16,1-1 3-16,-17-11 4 15,-11-4-18-15,-10 2 12 16,-7-4-4-16,-7 3-22 16,-31 5 14-16,-21 7-15 15,1 3 0-15,-4 10-5 0,4 6 9 16,13 9-4-16,0 0 0 16,1 0-22-16,-1 29 18 15,10 14-69-15,5 4-81 16,16-8-120-16,14-2-233 15</inkml:trace>
  <inkml:trace contextRef="#ctx0" brushRef="#br0" timeOffset="94530">5126 3811 355 0,'0'0'207'0,"0"0"-99"15,0 0 35-15,0 0-4 16,0 0-4-16,0 0-74 16,0 0-4-16,0 0 16 15,0 0-44-15,0 0 11 16,0 0-5-16,17-3-16 0,4-14 13 15,3-3-30-15,4 0 2 16,3 4 11-16,-11-2-9 16,-3 1-1-16,4 3-1 15,-14 2 2-15,0 1 5 16,3 5-11-16,-3 3 0 16,-7 3 0-16,0 0 2 15,0 0-4-15,0 0 1 16,0 0-17-16,0 0 14 15,0 14-17-15,0 14 21 16,0 11 7-16,0-3-1 16,0 4-6-16,0-5 0 0,-7-1 7 15,7-5-7 1,0-7 0-16,0-5 0 0,0-3-2 16,0-4 10-16,0-5-8 15,0-1 0-15,-10-3-3 16,10 3-1-16,-7 1-3 15,0 1 7-15,-14 0-6 16,-3 2 13-16,4 1-3 16,-4 0-4-16,3-4 6 15,14-2-10-15,-10-3 4 16,10 3 0 0,7-3-2-16,-7 3 6 0,7-3-3 15,0 0-1-15,0 0 5 16,0 0-1-16,0 0-4 15,7 0-5-15,31 0 4 0,27 0 2 16,25-18 0-16,23 1-1 16,11-3 5-16,17 4-8 15,-21 1 3-15,-41 9-29 16,-55 6-86-16,-24 0-170 16,-89 0-201-16</inkml:trace>
  <inkml:trace contextRef="#ctx0" brushRef="#br0" timeOffset="95272">3565 3806 356 0,'0'0'193'0,"0"0"-63"15,0 0-4-15,0 0-6 16,0 0-17-16,0 0-50 15,-38-32 18-15,14 32-26 16,-3 0-15-16,10 0 5 16,-4 0-28-16,7 3 1 0,-3 20 1 15,3 9-7-15,14 1 24 16,0-1-20-16,0-1 0 16,0 3 4-16,0-5-9 15,14 0-1-15,17-6 5 16,0-6 5-16,3-7-7 15,-3-2-3-15,7-8 8 16,-4 0 9-16,4 0 6 16,-7-4 22-16,-10-16 2 15,-4 0-27-15,-10-3 23 16,0 0-20-16,-7-3-17 16,0-2 21-16,-7-1-25 15,-24-2 7-15,-7 3-5 16,-7 4 3-16,4 4-4 0,-21 9-3 15,11-2 0-15,-8 12-1 16,15 1 1-16,13 0-1 16,3 8-16-16,4 35-113 15,24 6-143-15,0 2-488 16</inkml:trace>
  <inkml:trace contextRef="#ctx0" brushRef="#br0" timeOffset="102264">3335 4680 164 0,'0'0'315'0,"0"0"-228"16,0 0-17-16,0 0 11 16,0 0 53-16,0 0-48 15,0 0-22-15,-24 14 4 16,24-14-31-16,0 0 15 0,0 0-7 15,0 0-23 1,0 0 17-16,0 0-21 0,0 0 1 16,0 0 18-16,0 0-20 15,7-7 17-15,24-14-12 16,-11-2-18-16,11 3 8 16,0 0-9-16,-17 3 1 15,10 3 13-15,-17-4-16 16,6 7 16-16,-6 0-17 15,0 2 3-15,0 6 4 16,-7 0-3-16,0 1-4 16,10 2 0-16,-10 0 9 0,0 0-9 15,0 0 0-15,0 0 2 16,0 0-6-16,0 0 4 16,0 0 0-16,0 0-1 15,0 0 11-15,0 0-10 16,0 0 0-16,0 0 1 15,0 0-1-15,0 0 0 16,0 0 0-16,0 0 0 16,0 0-1-16,0 0-4 15,0 0 4-15,0 0-6 16,0 0-1-16,0 0-4 16,0 19 12-16,0 13-4 15,0 8 13-15,0-9-6 16,0 6-3-16,0-3 4 15,0 1 1-15,0-7-4 0,7 1-1 16,0-3 0-16,-7 0 8 16,0-3-8-16,7-3 0 15,-7-6 2-15,0 0-7 16,0-4 5-16,0-6 0 16,0 5 0-16,0-6-7 15,0 6 5-15,-7-1 2 16,-31 1 0-16,11 0 10 15,-18-1-10-15,7-2 0 16,14-4-1-16,11 2 9 16,-1-4-8-16,14 0 0 15,0 0 4-15,0 0-7 0,0 0 3 16,0 0 0-16,0 0-1 16,0 0 8-16,0 0-11 15,0 0 4-15,27 0 0 16,18 0 1-16,0 0-1 15,13-4 0-15,4-4 1 16,-4 0 11-16,1 1-14 16,-8 2 2-16,-13 5-53 15,-24 0-69-15,-14 0-198 16,0 0-244-16</inkml:trace>
  <inkml:trace contextRef="#ctx0" brushRef="#br0" timeOffset="103433">5439 4380 340 0,'0'0'214'0,"0"0"-72"15,0 0-16 1,0 0 2-16,0 0-39 0,0 0 4 16,0 0-6-16,-24-29-43 15,24 20 15-15,17 2-41 16,11-5-11-16,10 5 26 16,6 2-20-16,1 0 8 15,-14 2 3-15,-4 3-21 16,-3 0 10-16,-3 0-13 15,-14 3 0-15,3 14-9 16,-10 15 9-16,0 5 0 16,0 5-1-16,-17 7 10 0,-21-3-8 15,-3-3-1 1,-14-6 0-16,21-9 10 0,3-10-6 16,17-10-4-16,7-5 0 15,-3-3 10-15,10 0-2 16,0 0 1-16,0 0 1 15,0 0 44-15,0 0-46 16,0 0 11-16,0 0-10 16,24 0 2-16,14 0-1 15,27 0-2-15,17 0-8 16,15 0 8-16,13-6-7 16,-7-3-1-16,-21 7 0 15,-23 2-46-15,-59 8-132 16,-7 33-435-16</inkml:trace>
  <inkml:trace contextRef="#ctx0" brushRef="#br0" timeOffset="108744">3661 5444 485 0,'0'0'195'16,"0"0"-25"-16,0 0-56 15,0 0 13-15,0 0-23 16,0 0-54-16,0 0 19 15,0 0-15-15,-10-18-13 16,10 2 14-16,24-11-55 16,-10 5 7-16,10-4 9 15,-3 6-14-15,-8 0 15 16,11 5-6-16,-17-1-11 16,0-2 22-16,0 7-18 0,-7 3-3 15,0 2 0 1,0 6 9-16,0 0-13 15,0 0 3-15,0 0-20 0,0 0 20 16,0 0-19-16,0 14 19 16,0 12-4-16,0 5 12 15,0 3-6-15,10 1-2 16,-10-1 0-16,0-3-4 16,0 1 4-16,0 0 0 15,0-7 0-15,0-2 3 16,0-3-8-16,0-2 5 15,-24-2 0-15,11-4-2 16,-5-1 2-16,5-2 0 16,6-4-1-16,0-1 11 15,0-2-10-15,0-2 0 0,7 0 3 16,0 0 0-16,0 0 0 16,0 3-3-16,0-3 0 15,0 0 7-15,0 0-16 16,0 0 8-16,41 0 1 15,21 0-3-15,17 0 3 16,11-3-9-16,-8-3-43 16,-6 4-132-16,-25 2-120 15</inkml:trace>
  <inkml:trace contextRef="#ctx0" brushRef="#br0" timeOffset="109459">5927 5055 475 0,'0'0'101'0,"0"0"-47"15,0 0 39-15,0 0 3 16,0 0 17-16,0 0-60 15,-7 0 5-15,7 0 2 16,0 0-17-16,7 0 3 16,24-7-7-16,-10-3 4 15,10-5-15-15,-11 7-14 16,-2-3 14-16,-5 1-1 16,-6 0-22-16,0 3 21 15,0 2-14-15,-7 5-8 16,0 0 12-16,0 0-16 15,0 0-5-15,0 0-11 0,0 22 0 16,0 22 16-16,0 4 2 16,0 1 3-16,0-3-1 15,0 2 2-15,0-5-6 16,0-3 0-16,0-5 8 16,0-10-8-16,0-2 0 15,0-12 0-15,0 1-2 16,0-6 2-16,0-4 0 15,0 2-1-15,-14-2 0 16,-6 1 1-16,-18 2 13 16,0-1-4-16,10 2 2 15,18-6-7-15,3 2-4 0,7-2 0 16,0 0 6-16,0 0-5 16,0 0-1-16,59 0-5 15,23 0 3-15,32 0 2 16,3-2-32-16,-21-2-101 15,-45 4-177-15,-37 0-262 16</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12:26:56.980"/>
    </inkml:context>
    <inkml:brush xml:id="br0">
      <inkml:brushProperty name="width" value="0.05" units="cm"/>
      <inkml:brushProperty name="height" value="0.05" units="cm"/>
      <inkml:brushProperty name="color" value="#ED1C24"/>
      <inkml:brushProperty name="fitToCurve" value="1"/>
    </inkml:brush>
  </inkml:definitions>
  <inkml:trace contextRef="#ctx0" brushRef="#br0">916 543 805 0,'0'0'208'16,"0"0"-7"-16,0 0-60 15,0 0-50-15,0 0 1 16,0 0-49-16,0 0 2 16,-165-103-4-16,165 103-35 15,0 0 13-15,0 0-19 16,0 20-12-16,0 23 9 0,0 11 3 16,7 3 6-16,17 0-6 15,-3 1 5-15,10-10-3 16,0-2-2-1,-4-15 0-15,4-11-1 0,-10-8 2 16,-4-6-2-16,-10-6 0 16,0 0 1-16,-7 0 1 15,0 0 1-15,7 0 0 16,-1-18 12-16,8-13-1 16,3-15-1-16,4 3-8 15,-4 9-3-15,-10 9 7 16,0 13-8-16,0 12 1 0,-7 0-2 15,0 0-3-15,14 0-4 16,10 12-3-16,14 19 6 16,6 3-4-16,8 3 9 15,-18 1-8-15,11-13 8 16,-7 1-13-16,-7-12 6 16,-11-8 7-16,-3-6-11 15,-3 0 9-15,7-12 2 16,10-28 2-16,7-17 18 15,6-20-19-15,-23 0 4 16,3-3 7-16,-17-3-11 16,-7 6 10-16,0 20-7 15,0 18-3-15,0 26 1 0,0 8-2 16,0 5 0 0,0 0-9-16,0 17-48 0,14 17-36 15,10 15 2-15,-4 8-114 16,11 0-99-16,4-3-119 15</inkml:trace>
  <inkml:trace contextRef="#ctx0" brushRef="#br0" timeOffset="1176">1996 752 505 0,'0'0'266'0,"0"0"-91"16,0 0-7-1,0 0-30-15,0 0-50 0,0 0-30 16,-117-140-7-16,86 128-19 16,10 12-15-16,4 0-17 15,-3 0-12-15,13 0 12 16,-7 25-1-16,-3 19 1 16,17-4 0-16,0-3-10 15,0-6-13-15,0-11 3 16,24-8-9-16,-4-4-5 15,5-8 14-15,-5 0 17 16,4 0 3-16,-10 0 4 16,7-20 15-16,-14 0 24 15,10 3-5-15,-10-3-3 16,-7 0-6-16,0 4-4 16,0 1-2-16,0 9-15 0,0 6 7 15,0 0-5-15,0 0-10 16,0 0-7-16,13 12-9 15,11 19 9-15,21-3 5 16,-11 1-24-16,4-15-4 16,7-2 12-16,-14-12-2 15,7 0 20-15,-11 0 2 16,11-32-2-16,7-11 11 16,-7-8 1-16,-11 0 9 15,-3-12 14-15,-17-3-17 16,-7 3 8-16,0-6-9 15,-14 13-12-15,-24 9 18 0,-6 15-9 16,-1 14-1-16,14 11 0 16,11 7-13-16,13 0 0 15,0 0-9-15,-4 33-5 16,5 23 14-16,6 15 5 16,0 4-3-16,0-10-4 15,24 3 3-15,20-10-3 16,1-12-2-16,13-9-12 15,15-23 1-15,2-14-6 16,15 0 16-16,-1-14 1 16,-17-28 8-16,-3-4-2 15,-24 0 3-15,-18-3-4 16,-9-2 28-16,-18-12-5 16,0 0 2-16,-11 3 2 0,-33 9-15 15,-1 7 13-15,17 25-6 16,4 1-5-16,17 18 15 15,7 0-27-15,0 0-3 16,0 18-6-16,0 27-15 16,0 24 21-16,18 20 0 15,2-4 4-15,-6 10-4 16,3-7 0-16,4-5 0 16,3-14-1-16,-4-18-4 15,5-11 5-15,-12-16-5 0,-6-16-7 16,0-8 8-1,-7 0 4-15,0 0 0 0,7 0 10 16,-7-32-5-16,17-19-3 16,-3-12-2-16,6-3 4 15,5 3-5-15,-12 0 1 16,11 18 0-16,-17 25-1 16,-7 8 2-16,7 12-4 15,-7 0-4-15,14 0-18 16,10 0-7-16,3 12 0 15,4 8 24-15,-17 0-14 16,3 5-9-16,-17-5 25 16,0 3 4-16,0-9-4 15,0 4 5-15,0-4-9 16,0-2 10-16,-17-3-1 0,10 1 4 16,0-4-4-1,7 3 1-15,0 2-8 0,0 1-2 16,0 2-14-16,7-8-13 15,31 5 5-15,21-11-11 16,9 0-29-16,11 0-59 16,4-29-80-16,-1 1-89 15,-9-15-395-15</inkml:trace>
  <inkml:trace contextRef="#ctx0" brushRef="#br0" timeOffset="1440">3688 65 660 0,'0'0'259'0,"0"0"-61"0,0 0-28 16,0 0-63-16,0 0-32 16,0 0-71-16,-38-65-4 15,96 105 0-15,11 17 4 16,-4 6 23-16,-13 13 7 15,-1 14-13-15,-26 7 0 16,-19 17-15-16,-6 6-2 16,-51 9-8-16,-45 2-24 15,-25-14-135-15,4-16-197 16,21-18-565-16</inkml:trace>
  <inkml:trace contextRef="#ctx0" brushRef="#br0" timeOffset="1949">301 389 672 0,'0'0'247'16,"0"0"-51"-1,0 0-28-15,0 0-44 16,0 0-35-16,0 0-33 0,-114-82 1 16,107 82-25-16,-13 19-29 15,-11 38 2-15,-7 32-3 16,4 27 12-16,3 10-14 15,17 3 2-15,14 3 0 16,27-10-2-16,77-13 0 16,37-15 0-16,31-22-3 15,27-29 2-15,-7-17-56 16,-20-15-155-16,-55-5-423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859255-6DFA-43EF-88B6-2E6996FDF2B1}" type="datetimeFigureOut">
              <a:rPr lang="en-IN" smtClean="0"/>
              <a:t>10-06-2022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DCE792-B3FA-4EA5-AE46-EFD06EDA7AFF}" type="slidenum">
              <a:rPr lang="en-IN" smtClean="0"/>
              <a:t>‹#›</a:t>
            </a:fld>
            <a:endParaRPr lang="en-IN"/>
          </a:p>
        </p:txBody>
      </p:sp>
    </p:spTree>
    <p:extLst>
      <p:ext uri="{BB962C8B-B14F-4D97-AF65-F5344CB8AC3E}">
        <p14:creationId xmlns:p14="http://schemas.microsoft.com/office/powerpoint/2010/main" val="1346645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914400" y="1752604"/>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5018"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C158068-7E1F-4B26-8461-C73B0177DC30}" type="datetimeFigureOut">
              <a:rPr lang="en-IN" smtClean="0"/>
              <a:t>10-06-2022</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E7A28B5A-D7C6-455C-B392-DFFE24CC64F4}" type="slidenum">
              <a:rPr lang="en-IN" smtClean="0"/>
              <a:t>‹#›</a:t>
            </a:fld>
            <a:endParaRPr lang="en-IN"/>
          </a:p>
        </p:txBody>
      </p:sp>
      <p:pic>
        <p:nvPicPr>
          <p:cNvPr id="14" name="Picture 13">
            <a:extLst>
              <a:ext uri="{FF2B5EF4-FFF2-40B4-BE49-F238E27FC236}">
                <a16:creationId xmlns:a16="http://schemas.microsoft.com/office/drawing/2014/main" id="{6C5E6D28-0C71-4637-AB4F-B0EF762706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520" y="5787973"/>
            <a:ext cx="2494838" cy="8416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C158068-7E1F-4B26-8461-C73B0177DC30}" type="datetimeFigureOut">
              <a:rPr lang="en-IN" smtClean="0"/>
              <a:t>10-06-2022</a:t>
            </a:fld>
            <a:endParaRPr lang="en-IN"/>
          </a:p>
        </p:txBody>
      </p:sp>
      <p:sp>
        <p:nvSpPr>
          <p:cNvPr id="6" name="Footer Placeholder 5"/>
          <p:cNvSpPr>
            <a:spLocks noGrp="1"/>
          </p:cNvSpPr>
          <p:nvPr>
            <p:ph type="ftr" sz="quarter" idx="11"/>
          </p:nvPr>
        </p:nvSpPr>
        <p:spPr>
          <a:xfrm>
            <a:off x="5840098" y="6407947"/>
            <a:ext cx="313424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E7A28B5A-D7C6-455C-B392-DFFE24CC64F4}" type="slidenum">
              <a:rPr lang="en-IN" smtClean="0"/>
              <a:t>‹#›</a:t>
            </a:fld>
            <a:endParaRPr lang="en-IN"/>
          </a:p>
        </p:txBody>
      </p:sp>
      <p:sp>
        <p:nvSpPr>
          <p:cNvPr id="2" name="Title 1"/>
          <p:cNvSpPr>
            <a:spLocks noGrp="1"/>
          </p:cNvSpPr>
          <p:nvPr>
            <p:ph type="title"/>
          </p:nvPr>
        </p:nvSpPr>
        <p:spPr>
          <a:xfrm>
            <a:off x="304801"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12316" y="5787741"/>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609600" y="1481332"/>
            <a:ext cx="109728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C158068-7E1F-4B26-8461-C73B0177DC30}" type="datetimeFigureOut">
              <a:rPr lang="en-IN" smtClean="0"/>
              <a:t>10-06-2022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3"/>
            <a:ext cx="236996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C158068-7E1F-4B26-8461-C73B0177DC30}" type="datetimeFigureOut">
              <a:rPr lang="en-IN" smtClean="0"/>
              <a:t>10-06-2022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8909F-78F0-4273-BDAB-8693EF7007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E43DAB-A6FB-4550-8133-70CC577DEEC9}"/>
              </a:ext>
            </a:extLst>
          </p:cNvPr>
          <p:cNvSpPr>
            <a:spLocks noGrp="1"/>
          </p:cNvSpPr>
          <p:nvPr>
            <p:ph type="dt" sz="half" idx="10"/>
          </p:nvPr>
        </p:nvSpPr>
        <p:spPr/>
        <p:txBody>
          <a:bodyPr/>
          <a:lstStyle/>
          <a:p>
            <a:fld id="{B9760F35-3678-4552-9658-E80C85BE3232}" type="datetimeFigureOut">
              <a:rPr lang="en-IN" smtClean="0"/>
              <a:t>10-06-2022</a:t>
            </a:fld>
            <a:endParaRPr lang="en-IN"/>
          </a:p>
        </p:txBody>
      </p:sp>
      <p:sp>
        <p:nvSpPr>
          <p:cNvPr id="4" name="Footer Placeholder 3">
            <a:extLst>
              <a:ext uri="{FF2B5EF4-FFF2-40B4-BE49-F238E27FC236}">
                <a16:creationId xmlns:a16="http://schemas.microsoft.com/office/drawing/2014/main" id="{19591175-3DDD-419A-B62A-68207C78174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AA51D08-10CC-467D-8072-C40CD052D05D}"/>
              </a:ext>
            </a:extLst>
          </p:cNvPr>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3014013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pn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D9140-611C-49A7-BA9C-5DFDF2735D10}"/>
              </a:ext>
            </a:extLst>
          </p:cNvPr>
          <p:cNvSpPr>
            <a:spLocks noGrp="1"/>
          </p:cNvSpPr>
          <p:nvPr>
            <p:ph type="title"/>
          </p:nvPr>
        </p:nvSpPr>
        <p:spPr>
          <a:xfrm>
            <a:off x="1480610" y="464023"/>
            <a:ext cx="9230780" cy="771880"/>
          </a:xfrm>
        </p:spPr>
        <p:txBody>
          <a:bodyPr/>
          <a:lstStyle/>
          <a:p>
            <a:r>
              <a:rPr lang="en-US" dirty="0"/>
              <a:t>Click to edit Master title style</a:t>
            </a:r>
            <a:endParaRPr lang="en-IN" dirty="0"/>
          </a:p>
        </p:txBody>
      </p:sp>
      <p:sp>
        <p:nvSpPr>
          <p:cNvPr id="5" name="Text Placeholder 2">
            <a:extLst>
              <a:ext uri="{FF2B5EF4-FFF2-40B4-BE49-F238E27FC236}">
                <a16:creationId xmlns:a16="http://schemas.microsoft.com/office/drawing/2014/main" id="{3F65EE1F-BE6D-4A5E-BD01-8C8B82EA272B}"/>
              </a:ext>
            </a:extLst>
          </p:cNvPr>
          <p:cNvSpPr>
            <a:spLocks noGrp="1"/>
          </p:cNvSpPr>
          <p:nvPr>
            <p:ph idx="1"/>
          </p:nvPr>
        </p:nvSpPr>
        <p:spPr>
          <a:xfrm>
            <a:off x="1328207" y="1674552"/>
            <a:ext cx="10018713" cy="2501664"/>
          </a:xfrm>
          <a:prstGeom prst="rect">
            <a:avLst/>
          </a:prstGeom>
        </p:spPr>
        <p:txBody>
          <a:bodyPr vert="horz" lIns="91440" tIns="45720" rIns="91440" bIns="45720" rtlCol="0"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6850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0956"/>
            <a:ext cx="10972800" cy="4525963"/>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4C158068-7E1F-4B26-8461-C73B0177DC30}" type="datetimeFigureOut">
              <a:rPr lang="en-IN" smtClean="0"/>
              <a:t>10-06-2022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
        <p:nvSpPr>
          <p:cNvPr id="7" name="Title 6"/>
          <p:cNvSpPr>
            <a:spLocks noGrp="1"/>
          </p:cNvSpPr>
          <p:nvPr>
            <p:ph type="title"/>
          </p:nvPr>
        </p:nvSpPr>
        <p:spPr>
          <a:xfrm>
            <a:off x="0" y="0"/>
            <a:ext cx="10972800" cy="830956"/>
          </a:xfrm>
          <a:noFill/>
          <a:ln>
            <a:noFill/>
          </a:ln>
        </p:spPr>
        <p:txBody>
          <a:bodyPr spcFirstLastPara="1" wrap="square" lIns="91425" tIns="45700" rIns="91425" bIns="45700" anchor="t" anchorCtr="0">
            <a:spAutoFit/>
          </a:bodyPr>
          <a:lstStyle>
            <a:lvl1pPr>
              <a:defRPr lang="en-US" sz="4800" b="1" i="0" u="none" strike="noStrike" cap="none">
                <a:solidFill>
                  <a:srgbClr val="27823F"/>
                </a:solidFill>
                <a:latin typeface="Montserrat"/>
                <a:ea typeface="Montserrat"/>
                <a:cs typeface="Montserrat"/>
              </a:defRPr>
            </a:lvl1pPr>
          </a:lstStyle>
          <a:p>
            <a:pPr marL="0" marR="0" lvl="0" indent="0" defTabSz="457200">
              <a:spcBef>
                <a:spcPts val="0"/>
              </a:spcBef>
              <a:spcAft>
                <a:spcPts val="0"/>
              </a:spcAft>
            </a:pPr>
            <a:r>
              <a:rPr kumimoji="0"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10972800" cy="830956"/>
          </a:xfrm>
          <a:noFill/>
          <a:ln>
            <a:noFill/>
          </a:ln>
        </p:spPr>
        <p:txBody>
          <a:bodyPr spcFirstLastPara="1" wrap="square" lIns="91425" tIns="45700" rIns="91425" bIns="45700" anchor="t" anchorCtr="0">
            <a:spAutoFit/>
          </a:bodyPr>
          <a:lstStyle>
            <a:lvl1pPr>
              <a:defRPr lang="en-US" sz="4800" b="1" i="0" u="none" strike="noStrike" cap="none">
                <a:solidFill>
                  <a:srgbClr val="27823F"/>
                </a:solidFill>
                <a:latin typeface="Montserrat"/>
                <a:ea typeface="Montserrat"/>
                <a:cs typeface="Montserrat"/>
              </a:defRPr>
            </a:lvl1pPr>
          </a:lstStyle>
          <a:p>
            <a:pPr marL="0" marR="0" lvl="0" indent="0" defTabSz="457200">
              <a:spcBef>
                <a:spcPts val="0"/>
              </a:spcBef>
              <a:spcAft>
                <a:spcPts val="0"/>
              </a:spcAft>
            </a:pPr>
            <a:r>
              <a:rPr kumimoji="0" lang="en-US" dirty="0"/>
              <a:t>Click to edit Master title style</a:t>
            </a:r>
          </a:p>
        </p:txBody>
      </p:sp>
    </p:spTree>
    <p:extLst>
      <p:ext uri="{BB962C8B-B14F-4D97-AF65-F5344CB8AC3E}">
        <p14:creationId xmlns:p14="http://schemas.microsoft.com/office/powerpoint/2010/main" val="2511128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C158068-7E1F-4B26-8461-C73B0177DC30}" type="datetimeFigureOut">
              <a:rPr lang="en-IN" smtClean="0"/>
              <a:t>10-06-2022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31"/>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481331"/>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C158068-7E1F-4B26-8461-C73B0177DC30}" type="datetimeFigureOut">
              <a:rPr lang="en-IN" smtClean="0"/>
              <a:t>10-06-2022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A28B5A-D7C6-455C-B392-DFFE24CC64F4}" type="slidenum">
              <a:rPr lang="en-IN" smtClean="0"/>
              <a:t>‹#›</a:t>
            </a:fld>
            <a:endParaRPr lang="en-IN"/>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70"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444297"/>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9" y="1444297"/>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C158068-7E1F-4B26-8461-C73B0177DC30}" type="datetimeFigureOut">
              <a:rPr lang="en-IN" smtClean="0"/>
              <a:t>10-06-2022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A28B5A-D7C6-455C-B392-DFFE24CC64F4}"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158068-7E1F-4B26-8461-C73B0177DC30}" type="datetimeFigureOut">
              <a:rPr lang="en-IN" smtClean="0"/>
              <a:t>10-06-2022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A28B5A-D7C6-455C-B392-DFFE24CC64F4}" type="slidenum">
              <a:rPr lang="en-IN" smtClean="0"/>
              <a:t>‹#›</a:t>
            </a:fld>
            <a:endParaRPr lang="en-IN"/>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58068-7E1F-4B26-8461-C73B0177DC30}" type="datetimeFigureOut">
              <a:rPr lang="en-IN" smtClean="0"/>
              <a:t>10-06-2022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A28B5A-D7C6-455C-B392-DFFE24CC64F4}"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p>
            <a:fld id="{4C158068-7E1F-4B26-8461-C73B0177DC30}" type="datetimeFigureOut">
              <a:rPr lang="en-IN" smtClean="0"/>
              <a:t>10-06-2022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A28B5A-D7C6-455C-B392-DFFE24CC64F4}"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6">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12316" y="5787741"/>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dirty="0"/>
              <a:t>Click to edit Master title style</a:t>
            </a:r>
          </a:p>
        </p:txBody>
      </p:sp>
      <p:sp>
        <p:nvSpPr>
          <p:cNvPr id="30" name="Text Placeholder 29"/>
          <p:cNvSpPr>
            <a:spLocks noGrp="1"/>
          </p:cNvSpPr>
          <p:nvPr>
            <p:ph type="body" idx="1"/>
          </p:nvPr>
        </p:nvSpPr>
        <p:spPr>
          <a:xfrm>
            <a:off x="609600" y="1481331"/>
            <a:ext cx="10972800" cy="4525963"/>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B61BEF0D-F0BB-DE4B-95CE-6DB70DBA9567}" type="datetimeFigureOut">
              <a:rPr lang="en-US" smtClean="0"/>
              <a:pPr/>
              <a:t>6/10/2022</a:t>
            </a:fld>
            <a:endParaRPr lang="en-US" dirty="0"/>
          </a:p>
        </p:txBody>
      </p:sp>
      <p:sp>
        <p:nvSpPr>
          <p:cNvPr id="22" name="Footer Placeholder 21"/>
          <p:cNvSpPr>
            <a:spLocks noGrp="1"/>
          </p:cNvSpPr>
          <p:nvPr>
            <p:ph type="ftr" sz="quarter" idx="3"/>
          </p:nvPr>
        </p:nvSpPr>
        <p:spPr>
          <a:xfrm>
            <a:off x="5840098" y="6407947"/>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11529696" y="6407947"/>
            <a:ext cx="487680" cy="365125"/>
          </a:xfrm>
          <a:prstGeom prst="rect">
            <a:avLst/>
          </a:prstGeom>
        </p:spPr>
        <p:txBody>
          <a:bodyPr vert="horz" anchor="b"/>
          <a:lstStyle>
            <a:lvl1pPr algn="r" eaLnBrk="1" latinLnBrk="0" hangingPunct="1">
              <a:defRPr kumimoji="0" sz="1000" b="0">
                <a:solidFill>
                  <a:schemeClr val="tx1"/>
                </a:solidFill>
              </a:defRPr>
            </a:lvl1pPr>
            <a:extLst/>
          </a:lstStyle>
          <a:p>
            <a:fld id="{D57F1E4F-1CFF-5643-939E-217C01CDF565}" type="slidenum">
              <a:rPr lang="en-US" smtClean="0"/>
              <a:pPr/>
              <a:t>‹#›</a:t>
            </a:fld>
            <a:endParaRPr lang="en-US" dirty="0"/>
          </a:p>
        </p:txBody>
      </p:sp>
      <p:pic>
        <p:nvPicPr>
          <p:cNvPr id="11" name="Picture 10">
            <a:extLst>
              <a:ext uri="{FF2B5EF4-FFF2-40B4-BE49-F238E27FC236}">
                <a16:creationId xmlns:a16="http://schemas.microsoft.com/office/drawing/2014/main" id="{2596FCA9-F259-43A3-A119-93721D2D2E28}"/>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59928" y="0"/>
            <a:ext cx="1532072" cy="493627"/>
          </a:xfrm>
          <a:prstGeom prst="rect">
            <a:avLst/>
          </a:prstGeom>
        </p:spPr>
      </p:pic>
    </p:spTree>
  </p:cSld>
  <p:clrMap bg1="lt1" tx1="dk1" bg2="lt2" tx2="dk2" accent1="accent1" accent2="accent2" accent3="accent3" accent4="accent4" accent5="accent5" accent6="accent6" hlink="hlink" folHlink="folHlink"/>
  <p:sldLayoutIdLst>
    <p:sldLayoutId id="2147483736" r:id="rId1"/>
    <p:sldLayoutId id="2147483737" r:id="rId2"/>
    <p:sldLayoutId id="2147483749"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50" r:id="rId13"/>
    <p:sldLayoutId id="2147483751" r:id="rId14"/>
  </p:sldLayoutIdLst>
  <p:txStyles>
    <p:titleStyle>
      <a:lvl1pPr algn="l" rtl="0" eaLnBrk="1" latinLnBrk="0" hangingPunct="1">
        <a:spcBef>
          <a:spcPct val="0"/>
        </a:spcBef>
        <a:buNone/>
        <a:defRPr kumimoji="0" sz="4400" b="1" kern="1200">
          <a:solidFill>
            <a:schemeClr val="tx1"/>
          </a:solidFill>
          <a:effectLst>
            <a:outerShdw blurRad="31750" dist="25400" dir="5400000" algn="tl" rotWithShape="0">
              <a:srgbClr val="000000">
                <a:alpha val="25000"/>
              </a:srgbClr>
            </a:outerShdw>
          </a:effectLst>
          <a:latin typeface="Arial Black" pitchFamily="34" charset="0"/>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800" kern="1200">
          <a:solidFill>
            <a:schemeClr val="tx1"/>
          </a:solidFill>
          <a:latin typeface="Arial "/>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Arial "/>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Arial "/>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Arial "/>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Arial "/>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65.xml"/><Relationship Id="rId13" Type="http://schemas.openxmlformats.org/officeDocument/2006/relationships/image" Target="../media/image83.emf"/><Relationship Id="rId3" Type="http://schemas.openxmlformats.org/officeDocument/2006/relationships/image" Target="../media/image78.jpeg"/><Relationship Id="rId7" Type="http://schemas.openxmlformats.org/officeDocument/2006/relationships/image" Target="../media/image80.emf"/><Relationship Id="rId12" Type="http://schemas.openxmlformats.org/officeDocument/2006/relationships/customXml" Target="../ink/ink67.xml"/><Relationship Id="rId17" Type="http://schemas.openxmlformats.org/officeDocument/2006/relationships/image" Target="../media/image85.emf"/><Relationship Id="rId2" Type="http://schemas.openxmlformats.org/officeDocument/2006/relationships/image" Target="../media/image77.jpeg"/><Relationship Id="rId16" Type="http://schemas.openxmlformats.org/officeDocument/2006/relationships/customXml" Target="../ink/ink69.xml"/><Relationship Id="rId1" Type="http://schemas.openxmlformats.org/officeDocument/2006/relationships/slideLayout" Target="../slideLayouts/slideLayout3.xml"/><Relationship Id="rId6" Type="http://schemas.openxmlformats.org/officeDocument/2006/relationships/customXml" Target="../ink/ink64.xml"/><Relationship Id="rId11" Type="http://schemas.openxmlformats.org/officeDocument/2006/relationships/image" Target="../media/image82.emf"/><Relationship Id="rId5" Type="http://schemas.openxmlformats.org/officeDocument/2006/relationships/image" Target="../media/image79.emf"/><Relationship Id="rId15" Type="http://schemas.openxmlformats.org/officeDocument/2006/relationships/image" Target="../media/image84.emf"/><Relationship Id="rId10" Type="http://schemas.openxmlformats.org/officeDocument/2006/relationships/customXml" Target="../ink/ink66.xml"/><Relationship Id="rId4" Type="http://schemas.openxmlformats.org/officeDocument/2006/relationships/customXml" Target="../ink/ink63.xml"/><Relationship Id="rId9" Type="http://schemas.openxmlformats.org/officeDocument/2006/relationships/image" Target="../media/image81.emf"/><Relationship Id="rId14" Type="http://schemas.openxmlformats.org/officeDocument/2006/relationships/customXml" Target="../ink/ink68.xml"/></Relationships>
</file>

<file path=ppt/slides/_rels/slide11.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89.emf"/><Relationship Id="rId2" Type="http://schemas.openxmlformats.org/officeDocument/2006/relationships/image" Target="../media/image86.jpeg"/><Relationship Id="rId1" Type="http://schemas.openxmlformats.org/officeDocument/2006/relationships/slideLayout" Target="../slideLayouts/slideLayout3.xml"/><Relationship Id="rId6" Type="http://schemas.openxmlformats.org/officeDocument/2006/relationships/customXml" Target="../ink/ink71.xml"/><Relationship Id="rId5" Type="http://schemas.openxmlformats.org/officeDocument/2006/relationships/image" Target="../media/image88.emf"/><Relationship Id="rId4" Type="http://schemas.openxmlformats.org/officeDocument/2006/relationships/customXml" Target="../ink/ink70.xml"/></Relationships>
</file>

<file path=ppt/slides/_rels/slide12.xml.rels><?xml version="1.0" encoding="UTF-8" standalone="yes"?>
<Relationships xmlns="http://schemas.openxmlformats.org/package/2006/relationships"><Relationship Id="rId8" Type="http://schemas.openxmlformats.org/officeDocument/2006/relationships/image" Target="../media/image93.emf"/><Relationship Id="rId13" Type="http://schemas.openxmlformats.org/officeDocument/2006/relationships/customXml" Target="../ink/ink77.xml"/><Relationship Id="rId18" Type="http://schemas.openxmlformats.org/officeDocument/2006/relationships/image" Target="../media/image98.emf"/><Relationship Id="rId26" Type="http://schemas.openxmlformats.org/officeDocument/2006/relationships/image" Target="../media/image102.emf"/><Relationship Id="rId3" Type="http://schemas.openxmlformats.org/officeDocument/2006/relationships/customXml" Target="../ink/ink72.xml"/><Relationship Id="rId21" Type="http://schemas.openxmlformats.org/officeDocument/2006/relationships/customXml" Target="../ink/ink81.xml"/><Relationship Id="rId7" Type="http://schemas.openxmlformats.org/officeDocument/2006/relationships/customXml" Target="../ink/ink74.xml"/><Relationship Id="rId12" Type="http://schemas.openxmlformats.org/officeDocument/2006/relationships/image" Target="../media/image95.emf"/><Relationship Id="rId17" Type="http://schemas.openxmlformats.org/officeDocument/2006/relationships/customXml" Target="../ink/ink79.xml"/><Relationship Id="rId25" Type="http://schemas.openxmlformats.org/officeDocument/2006/relationships/customXml" Target="../ink/ink83.xml"/><Relationship Id="rId2" Type="http://schemas.openxmlformats.org/officeDocument/2006/relationships/image" Target="../media/image90.png"/><Relationship Id="rId16" Type="http://schemas.openxmlformats.org/officeDocument/2006/relationships/image" Target="../media/image97.emf"/><Relationship Id="rId20" Type="http://schemas.openxmlformats.org/officeDocument/2006/relationships/image" Target="../media/image99.emf"/><Relationship Id="rId29" Type="http://schemas.openxmlformats.org/officeDocument/2006/relationships/customXml" Target="../ink/ink85.xml"/><Relationship Id="rId1" Type="http://schemas.openxmlformats.org/officeDocument/2006/relationships/slideLayout" Target="../slideLayouts/slideLayout3.xml"/><Relationship Id="rId6" Type="http://schemas.openxmlformats.org/officeDocument/2006/relationships/image" Target="../media/image92.emf"/><Relationship Id="rId11" Type="http://schemas.openxmlformats.org/officeDocument/2006/relationships/customXml" Target="../ink/ink76.xml"/><Relationship Id="rId24" Type="http://schemas.openxmlformats.org/officeDocument/2006/relationships/image" Target="../media/image101.emf"/><Relationship Id="rId32" Type="http://schemas.openxmlformats.org/officeDocument/2006/relationships/image" Target="../media/image105.emf"/><Relationship Id="rId5" Type="http://schemas.openxmlformats.org/officeDocument/2006/relationships/customXml" Target="../ink/ink73.xml"/><Relationship Id="rId15" Type="http://schemas.openxmlformats.org/officeDocument/2006/relationships/customXml" Target="../ink/ink78.xml"/><Relationship Id="rId23" Type="http://schemas.openxmlformats.org/officeDocument/2006/relationships/customXml" Target="../ink/ink82.xml"/><Relationship Id="rId28" Type="http://schemas.openxmlformats.org/officeDocument/2006/relationships/image" Target="../media/image103.emf"/><Relationship Id="rId10" Type="http://schemas.openxmlformats.org/officeDocument/2006/relationships/image" Target="../media/image94.emf"/><Relationship Id="rId19" Type="http://schemas.openxmlformats.org/officeDocument/2006/relationships/customXml" Target="../ink/ink80.xml"/><Relationship Id="rId31" Type="http://schemas.openxmlformats.org/officeDocument/2006/relationships/customXml" Target="../ink/ink86.xml"/><Relationship Id="rId4" Type="http://schemas.openxmlformats.org/officeDocument/2006/relationships/image" Target="../media/image91.emf"/><Relationship Id="rId9" Type="http://schemas.openxmlformats.org/officeDocument/2006/relationships/customXml" Target="../ink/ink75.xml"/><Relationship Id="rId14" Type="http://schemas.openxmlformats.org/officeDocument/2006/relationships/image" Target="../media/image96.emf"/><Relationship Id="rId22" Type="http://schemas.openxmlformats.org/officeDocument/2006/relationships/image" Target="../media/image100.emf"/><Relationship Id="rId27" Type="http://schemas.openxmlformats.org/officeDocument/2006/relationships/customXml" Target="../ink/ink84.xml"/><Relationship Id="rId30" Type="http://schemas.openxmlformats.org/officeDocument/2006/relationships/image" Target="../media/image104.emf"/></Relationships>
</file>

<file path=ppt/slides/_rels/slide13.xml.rels><?xml version="1.0" encoding="UTF-8" standalone="yes"?>
<Relationships xmlns="http://schemas.openxmlformats.org/package/2006/relationships"><Relationship Id="rId8" Type="http://schemas.openxmlformats.org/officeDocument/2006/relationships/image" Target="../media/image109.emf"/><Relationship Id="rId13" Type="http://schemas.openxmlformats.org/officeDocument/2006/relationships/customXml" Target="../ink/ink92.xml"/><Relationship Id="rId3" Type="http://schemas.openxmlformats.org/officeDocument/2006/relationships/customXml" Target="../ink/ink87.xml"/><Relationship Id="rId7" Type="http://schemas.openxmlformats.org/officeDocument/2006/relationships/customXml" Target="../ink/ink89.xml"/><Relationship Id="rId12" Type="http://schemas.openxmlformats.org/officeDocument/2006/relationships/image" Target="../media/image111.emf"/><Relationship Id="rId2" Type="http://schemas.openxmlformats.org/officeDocument/2006/relationships/image" Target="../media/image106.png"/><Relationship Id="rId16" Type="http://schemas.openxmlformats.org/officeDocument/2006/relationships/image" Target="../media/image113.emf"/><Relationship Id="rId1" Type="http://schemas.openxmlformats.org/officeDocument/2006/relationships/slideLayout" Target="../slideLayouts/slideLayout3.xml"/><Relationship Id="rId6" Type="http://schemas.openxmlformats.org/officeDocument/2006/relationships/image" Target="../media/image108.emf"/><Relationship Id="rId11" Type="http://schemas.openxmlformats.org/officeDocument/2006/relationships/customXml" Target="../ink/ink91.xml"/><Relationship Id="rId5" Type="http://schemas.openxmlformats.org/officeDocument/2006/relationships/customXml" Target="../ink/ink88.xml"/><Relationship Id="rId15" Type="http://schemas.openxmlformats.org/officeDocument/2006/relationships/customXml" Target="../ink/ink93.xml"/><Relationship Id="rId10" Type="http://schemas.openxmlformats.org/officeDocument/2006/relationships/image" Target="../media/image110.emf"/><Relationship Id="rId4" Type="http://schemas.openxmlformats.org/officeDocument/2006/relationships/image" Target="../media/image107.emf"/><Relationship Id="rId9" Type="http://schemas.openxmlformats.org/officeDocument/2006/relationships/customXml" Target="../ink/ink90.xml"/><Relationship Id="rId14" Type="http://schemas.openxmlformats.org/officeDocument/2006/relationships/image" Target="../media/image112.emf"/></Relationships>
</file>

<file path=ppt/slides/_rels/slide14.xml.rels><?xml version="1.0" encoding="UTF-8" standalone="yes"?>
<Relationships xmlns="http://schemas.openxmlformats.org/package/2006/relationships"><Relationship Id="rId8" Type="http://schemas.openxmlformats.org/officeDocument/2006/relationships/customXml" Target="../ink/ink96.xml"/><Relationship Id="rId13" Type="http://schemas.openxmlformats.org/officeDocument/2006/relationships/image" Target="../media/image119.emf"/><Relationship Id="rId3" Type="http://schemas.openxmlformats.org/officeDocument/2006/relationships/image" Target="../media/image114.png"/><Relationship Id="rId7" Type="http://schemas.openxmlformats.org/officeDocument/2006/relationships/image" Target="../media/image116.emf"/><Relationship Id="rId12" Type="http://schemas.openxmlformats.org/officeDocument/2006/relationships/customXml" Target="../ink/ink98.xml"/><Relationship Id="rId2" Type="http://schemas.openxmlformats.org/officeDocument/2006/relationships/image" Target="../media/image106.png"/><Relationship Id="rId1" Type="http://schemas.openxmlformats.org/officeDocument/2006/relationships/slideLayout" Target="../slideLayouts/slideLayout3.xml"/><Relationship Id="rId6" Type="http://schemas.openxmlformats.org/officeDocument/2006/relationships/customXml" Target="../ink/ink95.xml"/><Relationship Id="rId11" Type="http://schemas.openxmlformats.org/officeDocument/2006/relationships/image" Target="../media/image118.emf"/><Relationship Id="rId5" Type="http://schemas.openxmlformats.org/officeDocument/2006/relationships/image" Target="../media/image115.emf"/><Relationship Id="rId10" Type="http://schemas.openxmlformats.org/officeDocument/2006/relationships/customXml" Target="../ink/ink97.xml"/><Relationship Id="rId4" Type="http://schemas.openxmlformats.org/officeDocument/2006/relationships/customXml" Target="../ink/ink94.xml"/><Relationship Id="rId9" Type="http://schemas.openxmlformats.org/officeDocument/2006/relationships/image" Target="../media/image117.emf"/></Relationships>
</file>

<file path=ppt/slides/_rels/slide15.xml.rels><?xml version="1.0" encoding="UTF-8" standalone="yes"?>
<Relationships xmlns="http://schemas.openxmlformats.org/package/2006/relationships"><Relationship Id="rId8" Type="http://schemas.openxmlformats.org/officeDocument/2006/relationships/customXml" Target="../ink/ink99.xml"/><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3.xml"/><Relationship Id="rId6" Type="http://schemas.openxmlformats.org/officeDocument/2006/relationships/image" Target="../media/image124.png"/><Relationship Id="rId11" Type="http://schemas.openxmlformats.org/officeDocument/2006/relationships/image" Target="../media/image127.emf"/><Relationship Id="rId5" Type="http://schemas.openxmlformats.org/officeDocument/2006/relationships/image" Target="../media/image123.png"/><Relationship Id="rId10" Type="http://schemas.openxmlformats.org/officeDocument/2006/relationships/customXml" Target="../ink/ink100.xml"/><Relationship Id="rId4" Type="http://schemas.openxmlformats.org/officeDocument/2006/relationships/image" Target="../media/image122.png"/><Relationship Id="rId9" Type="http://schemas.openxmlformats.org/officeDocument/2006/relationships/image" Target="../media/image126.emf"/></Relationships>
</file>

<file path=ppt/slides/_rels/slide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7.xml.rels><?xml version="1.0" encoding="UTF-8" standalone="yes"?>
<Relationships xmlns="http://schemas.openxmlformats.org/package/2006/relationships"><Relationship Id="rId8" Type="http://schemas.openxmlformats.org/officeDocument/2006/relationships/image" Target="../media/image137.emf"/><Relationship Id="rId13" Type="http://schemas.openxmlformats.org/officeDocument/2006/relationships/customXml" Target="../ink/ink105.xml"/><Relationship Id="rId3" Type="http://schemas.openxmlformats.org/officeDocument/2006/relationships/image" Target="../media/image134.png"/><Relationship Id="rId7" Type="http://schemas.openxmlformats.org/officeDocument/2006/relationships/customXml" Target="../ink/ink102.xml"/><Relationship Id="rId12" Type="http://schemas.openxmlformats.org/officeDocument/2006/relationships/image" Target="../media/image139.emf"/><Relationship Id="rId2" Type="http://schemas.openxmlformats.org/officeDocument/2006/relationships/image" Target="../media/image133.png"/><Relationship Id="rId16" Type="http://schemas.openxmlformats.org/officeDocument/2006/relationships/image" Target="../media/image141.emf"/><Relationship Id="rId1" Type="http://schemas.openxmlformats.org/officeDocument/2006/relationships/slideLayout" Target="../slideLayouts/slideLayout3.xml"/><Relationship Id="rId6" Type="http://schemas.openxmlformats.org/officeDocument/2006/relationships/image" Target="../media/image136.emf"/><Relationship Id="rId11" Type="http://schemas.openxmlformats.org/officeDocument/2006/relationships/customXml" Target="../ink/ink104.xml"/><Relationship Id="rId5" Type="http://schemas.openxmlformats.org/officeDocument/2006/relationships/customXml" Target="../ink/ink101.xml"/><Relationship Id="rId15" Type="http://schemas.openxmlformats.org/officeDocument/2006/relationships/customXml" Target="../ink/ink106.xml"/><Relationship Id="rId10" Type="http://schemas.openxmlformats.org/officeDocument/2006/relationships/image" Target="../media/image138.emf"/><Relationship Id="rId4" Type="http://schemas.openxmlformats.org/officeDocument/2006/relationships/image" Target="../media/image135.png"/><Relationship Id="rId9" Type="http://schemas.openxmlformats.org/officeDocument/2006/relationships/customXml" Target="../ink/ink103.xml"/><Relationship Id="rId14" Type="http://schemas.openxmlformats.org/officeDocument/2006/relationships/image" Target="../media/image140.emf"/></Relationships>
</file>

<file path=ppt/slides/_rels/slide18.xml.rels><?xml version="1.0" encoding="UTF-8" standalone="yes"?>
<Relationships xmlns="http://schemas.openxmlformats.org/package/2006/relationships"><Relationship Id="rId8" Type="http://schemas.openxmlformats.org/officeDocument/2006/relationships/customXml" Target="../ink/ink108.xml"/><Relationship Id="rId3" Type="http://schemas.openxmlformats.org/officeDocument/2006/relationships/image" Target="../media/image143.png"/><Relationship Id="rId7" Type="http://schemas.openxmlformats.org/officeDocument/2006/relationships/image" Target="../media/image146.emf"/><Relationship Id="rId2" Type="http://schemas.openxmlformats.org/officeDocument/2006/relationships/image" Target="../media/image142.png"/><Relationship Id="rId1" Type="http://schemas.openxmlformats.org/officeDocument/2006/relationships/slideLayout" Target="../slideLayouts/slideLayout3.xml"/><Relationship Id="rId6" Type="http://schemas.openxmlformats.org/officeDocument/2006/relationships/customXml" Target="../ink/ink107.xml"/><Relationship Id="rId5" Type="http://schemas.openxmlformats.org/officeDocument/2006/relationships/image" Target="../media/image145.png"/><Relationship Id="rId4" Type="http://schemas.openxmlformats.org/officeDocument/2006/relationships/image" Target="../media/image144.png"/><Relationship Id="rId9" Type="http://schemas.openxmlformats.org/officeDocument/2006/relationships/image" Target="../media/image147.emf"/></Relationships>
</file>

<file path=ppt/slides/_rels/slide19.xml.rels><?xml version="1.0" encoding="UTF-8" standalone="yes"?>
<Relationships xmlns="http://schemas.openxmlformats.org/package/2006/relationships"><Relationship Id="rId8" Type="http://schemas.openxmlformats.org/officeDocument/2006/relationships/image" Target="../media/image152.emf"/><Relationship Id="rId3" Type="http://schemas.openxmlformats.org/officeDocument/2006/relationships/image" Target="../media/image149.png"/><Relationship Id="rId7" Type="http://schemas.openxmlformats.org/officeDocument/2006/relationships/customXml" Target="../ink/ink110.xml"/><Relationship Id="rId12" Type="http://schemas.openxmlformats.org/officeDocument/2006/relationships/image" Target="../media/image154.emf"/><Relationship Id="rId2" Type="http://schemas.openxmlformats.org/officeDocument/2006/relationships/image" Target="../media/image148.png"/><Relationship Id="rId1" Type="http://schemas.openxmlformats.org/officeDocument/2006/relationships/slideLayout" Target="../slideLayouts/slideLayout3.xml"/><Relationship Id="rId6" Type="http://schemas.openxmlformats.org/officeDocument/2006/relationships/image" Target="../media/image151.emf"/><Relationship Id="rId11" Type="http://schemas.openxmlformats.org/officeDocument/2006/relationships/customXml" Target="../ink/ink112.xml"/><Relationship Id="rId5" Type="http://schemas.openxmlformats.org/officeDocument/2006/relationships/customXml" Target="../ink/ink109.xml"/><Relationship Id="rId10" Type="http://schemas.openxmlformats.org/officeDocument/2006/relationships/image" Target="../media/image153.emf"/><Relationship Id="rId4" Type="http://schemas.openxmlformats.org/officeDocument/2006/relationships/image" Target="../media/image150.png"/><Relationship Id="rId9" Type="http://schemas.openxmlformats.org/officeDocument/2006/relationships/customXml" Target="../ink/ink111.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2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8.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3" Type="http://schemas.openxmlformats.org/officeDocument/2006/relationships/customXml" Target="../ink/ink113.xml"/><Relationship Id="rId2" Type="http://schemas.openxmlformats.org/officeDocument/2006/relationships/image" Target="../media/image155.png"/><Relationship Id="rId1" Type="http://schemas.openxmlformats.org/officeDocument/2006/relationships/slideLayout" Target="../slideLayouts/slideLayout3.xml"/><Relationship Id="rId4" Type="http://schemas.openxmlformats.org/officeDocument/2006/relationships/image" Target="../media/image156.emf"/></Relationships>
</file>

<file path=ppt/slides/_rels/slide21.xml.rels><?xml version="1.0" encoding="UTF-8" standalone="yes"?>
<Relationships xmlns="http://schemas.openxmlformats.org/package/2006/relationships"><Relationship Id="rId3" Type="http://schemas.openxmlformats.org/officeDocument/2006/relationships/customXml" Target="../ink/ink114.xml"/><Relationship Id="rId2" Type="http://schemas.openxmlformats.org/officeDocument/2006/relationships/image" Target="../media/image157.png"/><Relationship Id="rId1" Type="http://schemas.openxmlformats.org/officeDocument/2006/relationships/slideLayout" Target="../slideLayouts/slideLayout3.xml"/><Relationship Id="rId6" Type="http://schemas.openxmlformats.org/officeDocument/2006/relationships/image" Target="../media/image159.emf"/><Relationship Id="rId5" Type="http://schemas.openxmlformats.org/officeDocument/2006/relationships/customXml" Target="../ink/ink115.xml"/><Relationship Id="rId4" Type="http://schemas.openxmlformats.org/officeDocument/2006/relationships/image" Target="../media/image158.emf"/></Relationships>
</file>

<file path=ppt/slides/_rels/slide2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2.png"/><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2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3.xml"/><Relationship Id="rId4" Type="http://schemas.openxmlformats.org/officeDocument/2006/relationships/image" Target="../media/image166.png"/></Relationships>
</file>

<file path=ppt/slides/_rels/slide25.xml.rels><?xml version="1.0" encoding="UTF-8" standalone="yes"?>
<Relationships xmlns="http://schemas.openxmlformats.org/package/2006/relationships"><Relationship Id="rId8" Type="http://schemas.openxmlformats.org/officeDocument/2006/relationships/image" Target="../media/image171.emf"/><Relationship Id="rId3" Type="http://schemas.openxmlformats.org/officeDocument/2006/relationships/image" Target="../media/image168.png"/><Relationship Id="rId7" Type="http://schemas.openxmlformats.org/officeDocument/2006/relationships/customXml" Target="../ink/ink117.xml"/><Relationship Id="rId12" Type="http://schemas.openxmlformats.org/officeDocument/2006/relationships/image" Target="../media/image173.emf"/><Relationship Id="rId2" Type="http://schemas.openxmlformats.org/officeDocument/2006/relationships/image" Target="../media/image167.png"/><Relationship Id="rId1" Type="http://schemas.openxmlformats.org/officeDocument/2006/relationships/slideLayout" Target="../slideLayouts/slideLayout3.xml"/><Relationship Id="rId6" Type="http://schemas.openxmlformats.org/officeDocument/2006/relationships/image" Target="../media/image170.emf"/><Relationship Id="rId11" Type="http://schemas.openxmlformats.org/officeDocument/2006/relationships/customXml" Target="../ink/ink119.xml"/><Relationship Id="rId5" Type="http://schemas.openxmlformats.org/officeDocument/2006/relationships/customXml" Target="../ink/ink116.xml"/><Relationship Id="rId10" Type="http://schemas.openxmlformats.org/officeDocument/2006/relationships/image" Target="../media/image172.emf"/><Relationship Id="rId4" Type="http://schemas.openxmlformats.org/officeDocument/2006/relationships/image" Target="../media/image169.png"/><Relationship Id="rId9" Type="http://schemas.openxmlformats.org/officeDocument/2006/relationships/customXml" Target="../ink/ink118.xml"/></Relationships>
</file>

<file path=ppt/slides/_rels/slide2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customXml" Target="../ink/ink121.xml"/><Relationship Id="rId3" Type="http://schemas.openxmlformats.org/officeDocument/2006/relationships/image" Target="../media/image176.png"/><Relationship Id="rId7" Type="http://schemas.openxmlformats.org/officeDocument/2006/relationships/image" Target="../media/image179.emf"/><Relationship Id="rId2" Type="http://schemas.openxmlformats.org/officeDocument/2006/relationships/image" Target="../media/image175.png"/><Relationship Id="rId1" Type="http://schemas.openxmlformats.org/officeDocument/2006/relationships/slideLayout" Target="../slideLayouts/slideLayout3.xml"/><Relationship Id="rId6" Type="http://schemas.openxmlformats.org/officeDocument/2006/relationships/customXml" Target="../ink/ink120.xml"/><Relationship Id="rId5" Type="http://schemas.openxmlformats.org/officeDocument/2006/relationships/image" Target="../media/image178.png"/><Relationship Id="rId4" Type="http://schemas.openxmlformats.org/officeDocument/2006/relationships/image" Target="../media/image177.png"/><Relationship Id="rId9" Type="http://schemas.openxmlformats.org/officeDocument/2006/relationships/image" Target="../media/image180.emf"/></Relationships>
</file>

<file path=ppt/slides/_rels/slide28.xml.rels><?xml version="1.0" encoding="UTF-8" standalone="yes"?>
<Relationships xmlns="http://schemas.openxmlformats.org/package/2006/relationships"><Relationship Id="rId8" Type="http://schemas.openxmlformats.org/officeDocument/2006/relationships/customXml" Target="../ink/ink123.xml"/><Relationship Id="rId13" Type="http://schemas.openxmlformats.org/officeDocument/2006/relationships/image" Target="../media/image188.emf"/><Relationship Id="rId3" Type="http://schemas.openxmlformats.org/officeDocument/2006/relationships/image" Target="../media/image182.png"/><Relationship Id="rId7" Type="http://schemas.openxmlformats.org/officeDocument/2006/relationships/image" Target="../media/image185.emf"/><Relationship Id="rId12" Type="http://schemas.openxmlformats.org/officeDocument/2006/relationships/customXml" Target="../ink/ink125.xml"/><Relationship Id="rId2" Type="http://schemas.openxmlformats.org/officeDocument/2006/relationships/image" Target="../media/image181.png"/><Relationship Id="rId1" Type="http://schemas.openxmlformats.org/officeDocument/2006/relationships/slideLayout" Target="../slideLayouts/slideLayout3.xml"/><Relationship Id="rId6" Type="http://schemas.openxmlformats.org/officeDocument/2006/relationships/customXml" Target="../ink/ink122.xml"/><Relationship Id="rId11" Type="http://schemas.openxmlformats.org/officeDocument/2006/relationships/image" Target="../media/image187.emf"/><Relationship Id="rId5" Type="http://schemas.openxmlformats.org/officeDocument/2006/relationships/image" Target="../media/image184.png"/><Relationship Id="rId10" Type="http://schemas.openxmlformats.org/officeDocument/2006/relationships/customXml" Target="../ink/ink124.xml"/><Relationship Id="rId4" Type="http://schemas.openxmlformats.org/officeDocument/2006/relationships/image" Target="../media/image183.png"/><Relationship Id="rId9" Type="http://schemas.openxmlformats.org/officeDocument/2006/relationships/image" Target="../media/image186.emf"/></Relationships>
</file>

<file path=ppt/slides/_rels/slide29.xml.rels><?xml version="1.0" encoding="UTF-8" standalone="yes"?>
<Relationships xmlns="http://schemas.openxmlformats.org/package/2006/relationships"><Relationship Id="rId8" Type="http://schemas.openxmlformats.org/officeDocument/2006/relationships/customXml" Target="../ink/ink127.xml"/><Relationship Id="rId3" Type="http://schemas.openxmlformats.org/officeDocument/2006/relationships/image" Target="../media/image183.png"/><Relationship Id="rId7" Type="http://schemas.openxmlformats.org/officeDocument/2006/relationships/image" Target="../media/image191.emf"/><Relationship Id="rId2" Type="http://schemas.openxmlformats.org/officeDocument/2006/relationships/image" Target="../media/image182.png"/><Relationship Id="rId1" Type="http://schemas.openxmlformats.org/officeDocument/2006/relationships/slideLayout" Target="../slideLayouts/slideLayout3.xml"/><Relationship Id="rId6" Type="http://schemas.openxmlformats.org/officeDocument/2006/relationships/customXml" Target="../ink/ink126.xml"/><Relationship Id="rId11" Type="http://schemas.openxmlformats.org/officeDocument/2006/relationships/image" Target="../media/image193.emf"/><Relationship Id="rId5" Type="http://schemas.openxmlformats.org/officeDocument/2006/relationships/image" Target="../media/image190.png"/><Relationship Id="rId10" Type="http://schemas.openxmlformats.org/officeDocument/2006/relationships/customXml" Target="../ink/ink128.xml"/><Relationship Id="rId4" Type="http://schemas.openxmlformats.org/officeDocument/2006/relationships/image" Target="../media/image189.png"/><Relationship Id="rId9" Type="http://schemas.openxmlformats.org/officeDocument/2006/relationships/image" Target="../media/image192.emf"/></Relationships>
</file>

<file path=ppt/slides/_rels/slide3.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9.emf"/><Relationship Id="rId18" Type="http://schemas.openxmlformats.org/officeDocument/2006/relationships/customXml" Target="../ink/ink9.xml"/><Relationship Id="rId3" Type="http://schemas.openxmlformats.org/officeDocument/2006/relationships/image" Target="../media/image4.emf"/><Relationship Id="rId7" Type="http://schemas.openxmlformats.org/officeDocument/2006/relationships/image" Target="../media/image6.emf"/><Relationship Id="rId12" Type="http://schemas.openxmlformats.org/officeDocument/2006/relationships/customXml" Target="../ink/ink6.xml"/><Relationship Id="rId17" Type="http://schemas.openxmlformats.org/officeDocument/2006/relationships/image" Target="../media/image11.emf"/><Relationship Id="rId2" Type="http://schemas.openxmlformats.org/officeDocument/2006/relationships/customXml" Target="../ink/ink1.xml"/><Relationship Id="rId16" Type="http://schemas.openxmlformats.org/officeDocument/2006/relationships/customXml" Target="../ink/ink8.xml"/><Relationship Id="rId1" Type="http://schemas.openxmlformats.org/officeDocument/2006/relationships/slideLayout" Target="../slideLayouts/slideLayout3.xml"/><Relationship Id="rId6" Type="http://schemas.openxmlformats.org/officeDocument/2006/relationships/customXml" Target="../ink/ink3.xml"/><Relationship Id="rId11" Type="http://schemas.openxmlformats.org/officeDocument/2006/relationships/image" Target="../media/image8.emf"/><Relationship Id="rId5" Type="http://schemas.openxmlformats.org/officeDocument/2006/relationships/image" Target="../media/image5.emf"/><Relationship Id="rId15" Type="http://schemas.openxmlformats.org/officeDocument/2006/relationships/image" Target="../media/image10.emf"/><Relationship Id="rId10" Type="http://schemas.openxmlformats.org/officeDocument/2006/relationships/customXml" Target="../ink/ink5.xml"/><Relationship Id="rId19" Type="http://schemas.openxmlformats.org/officeDocument/2006/relationships/image" Target="../media/image12.emf"/><Relationship Id="rId4" Type="http://schemas.openxmlformats.org/officeDocument/2006/relationships/customXml" Target="../ink/ink2.xml"/><Relationship Id="rId9" Type="http://schemas.openxmlformats.org/officeDocument/2006/relationships/image" Target="../media/image7.emf"/><Relationship Id="rId14" Type="http://schemas.openxmlformats.org/officeDocument/2006/relationships/customXml" Target="../ink/ink7.xml"/></Relationships>
</file>

<file path=ppt/slides/_rels/slide3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3.xml"/><Relationship Id="rId6" Type="http://schemas.openxmlformats.org/officeDocument/2006/relationships/image" Target="../media/image197.emf"/><Relationship Id="rId5" Type="http://schemas.openxmlformats.org/officeDocument/2006/relationships/customXml" Target="../ink/ink129.xml"/><Relationship Id="rId4" Type="http://schemas.openxmlformats.org/officeDocument/2006/relationships/image" Target="../media/image196.png"/></Relationships>
</file>

<file path=ppt/slides/_rels/slide3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customXml" Target="../ink/ink131.xml"/><Relationship Id="rId3" Type="http://schemas.openxmlformats.org/officeDocument/2006/relationships/image" Target="../media/image200.png"/><Relationship Id="rId7" Type="http://schemas.openxmlformats.org/officeDocument/2006/relationships/image" Target="../media/image203.emf"/><Relationship Id="rId2" Type="http://schemas.openxmlformats.org/officeDocument/2006/relationships/image" Target="../media/image199.png"/><Relationship Id="rId1" Type="http://schemas.openxmlformats.org/officeDocument/2006/relationships/slideLayout" Target="../slideLayouts/slideLayout3.xml"/><Relationship Id="rId6" Type="http://schemas.openxmlformats.org/officeDocument/2006/relationships/customXml" Target="../ink/ink130.xml"/><Relationship Id="rId5" Type="http://schemas.openxmlformats.org/officeDocument/2006/relationships/image" Target="../media/image202.png"/><Relationship Id="rId4" Type="http://schemas.openxmlformats.org/officeDocument/2006/relationships/image" Target="../media/image201.png"/><Relationship Id="rId9" Type="http://schemas.openxmlformats.org/officeDocument/2006/relationships/image" Target="../media/image204.emf"/></Relationships>
</file>

<file path=ppt/slides/_rels/slide3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3.xml"/><Relationship Id="rId5" Type="http://schemas.openxmlformats.org/officeDocument/2006/relationships/image" Target="../media/image207.emf"/><Relationship Id="rId4" Type="http://schemas.openxmlformats.org/officeDocument/2006/relationships/customXml" Target="../ink/ink132.xml"/></Relationships>
</file>

<file path=ppt/slides/_rels/slide34.xml.rels><?xml version="1.0" encoding="UTF-8" standalone="yes"?>
<Relationships xmlns="http://schemas.openxmlformats.org/package/2006/relationships"><Relationship Id="rId3" Type="http://schemas.openxmlformats.org/officeDocument/2006/relationships/customXml" Target="../ink/ink133.xml"/><Relationship Id="rId2" Type="http://schemas.openxmlformats.org/officeDocument/2006/relationships/image" Target="../media/image208.png"/><Relationship Id="rId1" Type="http://schemas.openxmlformats.org/officeDocument/2006/relationships/slideLayout" Target="../slideLayouts/slideLayout3.xml"/><Relationship Id="rId6" Type="http://schemas.openxmlformats.org/officeDocument/2006/relationships/image" Target="../media/image210.emf"/><Relationship Id="rId5" Type="http://schemas.openxmlformats.org/officeDocument/2006/relationships/customXml" Target="../ink/ink134.xml"/><Relationship Id="rId4" Type="http://schemas.openxmlformats.org/officeDocument/2006/relationships/image" Target="../media/image209.emf"/></Relationships>
</file>

<file path=ppt/slides/_rels/slide35.xml.rels><?xml version="1.0" encoding="UTF-8" standalone="yes"?>
<Relationships xmlns="http://schemas.openxmlformats.org/package/2006/relationships"><Relationship Id="rId8" Type="http://schemas.openxmlformats.org/officeDocument/2006/relationships/image" Target="../media/image214.emf"/><Relationship Id="rId13" Type="http://schemas.openxmlformats.org/officeDocument/2006/relationships/customXml" Target="../ink/ink140.xml"/><Relationship Id="rId18" Type="http://schemas.openxmlformats.org/officeDocument/2006/relationships/image" Target="../media/image219.emf"/><Relationship Id="rId3" Type="http://schemas.openxmlformats.org/officeDocument/2006/relationships/customXml" Target="../ink/ink135.xml"/><Relationship Id="rId7" Type="http://schemas.openxmlformats.org/officeDocument/2006/relationships/customXml" Target="../ink/ink137.xml"/><Relationship Id="rId12" Type="http://schemas.openxmlformats.org/officeDocument/2006/relationships/image" Target="../media/image216.emf"/><Relationship Id="rId17" Type="http://schemas.openxmlformats.org/officeDocument/2006/relationships/customXml" Target="../ink/ink142.xml"/><Relationship Id="rId2" Type="http://schemas.openxmlformats.org/officeDocument/2006/relationships/image" Target="../media/image211.png"/><Relationship Id="rId16" Type="http://schemas.openxmlformats.org/officeDocument/2006/relationships/image" Target="../media/image218.emf"/><Relationship Id="rId1" Type="http://schemas.openxmlformats.org/officeDocument/2006/relationships/slideLayout" Target="../slideLayouts/slideLayout3.xml"/><Relationship Id="rId6" Type="http://schemas.openxmlformats.org/officeDocument/2006/relationships/image" Target="../media/image213.emf"/><Relationship Id="rId11" Type="http://schemas.openxmlformats.org/officeDocument/2006/relationships/customXml" Target="../ink/ink139.xml"/><Relationship Id="rId5" Type="http://schemas.openxmlformats.org/officeDocument/2006/relationships/customXml" Target="../ink/ink136.xml"/><Relationship Id="rId15" Type="http://schemas.openxmlformats.org/officeDocument/2006/relationships/customXml" Target="../ink/ink141.xml"/><Relationship Id="rId10" Type="http://schemas.openxmlformats.org/officeDocument/2006/relationships/image" Target="../media/image215.emf"/><Relationship Id="rId4" Type="http://schemas.openxmlformats.org/officeDocument/2006/relationships/image" Target="../media/image212.emf"/><Relationship Id="rId9" Type="http://schemas.openxmlformats.org/officeDocument/2006/relationships/customXml" Target="../ink/ink138.xml"/><Relationship Id="rId14" Type="http://schemas.openxmlformats.org/officeDocument/2006/relationships/image" Target="../media/image217.emf"/></Relationships>
</file>

<file path=ppt/slides/_rels/slide36.xml.rels><?xml version="1.0" encoding="UTF-8" standalone="yes"?>
<Relationships xmlns="http://schemas.openxmlformats.org/package/2006/relationships"><Relationship Id="rId8" Type="http://schemas.openxmlformats.org/officeDocument/2006/relationships/image" Target="../media/image222.emf"/><Relationship Id="rId3" Type="http://schemas.openxmlformats.org/officeDocument/2006/relationships/customXml" Target="../ink/ink143.xml"/><Relationship Id="rId7" Type="http://schemas.openxmlformats.org/officeDocument/2006/relationships/customXml" Target="../ink/ink145.xml"/><Relationship Id="rId2" Type="http://schemas.openxmlformats.org/officeDocument/2006/relationships/image" Target="../media/image211.png"/><Relationship Id="rId1" Type="http://schemas.openxmlformats.org/officeDocument/2006/relationships/slideLayout" Target="../slideLayouts/slideLayout3.xml"/><Relationship Id="rId6" Type="http://schemas.openxmlformats.org/officeDocument/2006/relationships/image" Target="../media/image221.emf"/><Relationship Id="rId5" Type="http://schemas.openxmlformats.org/officeDocument/2006/relationships/customXml" Target="../ink/ink144.xml"/><Relationship Id="rId4" Type="http://schemas.openxmlformats.org/officeDocument/2006/relationships/image" Target="../media/image220.emf"/></Relationships>
</file>

<file path=ppt/slides/_rels/slide37.xml.rels><?xml version="1.0" encoding="UTF-8" standalone="yes"?>
<Relationships xmlns="http://schemas.openxmlformats.org/package/2006/relationships"><Relationship Id="rId3" Type="http://schemas.openxmlformats.org/officeDocument/2006/relationships/customXml" Target="../ink/ink146.xml"/><Relationship Id="rId2" Type="http://schemas.openxmlformats.org/officeDocument/2006/relationships/image" Target="../media/image223.png"/><Relationship Id="rId1" Type="http://schemas.openxmlformats.org/officeDocument/2006/relationships/slideLayout" Target="../slideLayouts/slideLayout3.xml"/><Relationship Id="rId4" Type="http://schemas.openxmlformats.org/officeDocument/2006/relationships/image" Target="../media/image224.emf"/></Relationships>
</file>

<file path=ppt/slides/_rels/slide38.xml.rels><?xml version="1.0" encoding="UTF-8" standalone="yes"?>
<Relationships xmlns="http://schemas.openxmlformats.org/package/2006/relationships"><Relationship Id="rId3" Type="http://schemas.openxmlformats.org/officeDocument/2006/relationships/image" Target="../media/image225.emf"/><Relationship Id="rId2" Type="http://schemas.openxmlformats.org/officeDocument/2006/relationships/customXml" Target="../ink/ink14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customXml" Target="../ink/ink15.xml"/><Relationship Id="rId18" Type="http://schemas.openxmlformats.org/officeDocument/2006/relationships/image" Target="../media/image21.emf"/><Relationship Id="rId26" Type="http://schemas.openxmlformats.org/officeDocument/2006/relationships/image" Target="../media/image25.emf"/><Relationship Id="rId3" Type="http://schemas.openxmlformats.org/officeDocument/2006/relationships/customXml" Target="../ink/ink10.xml"/><Relationship Id="rId21" Type="http://schemas.openxmlformats.org/officeDocument/2006/relationships/customXml" Target="../ink/ink19.xml"/><Relationship Id="rId7" Type="http://schemas.openxmlformats.org/officeDocument/2006/relationships/customXml" Target="../ink/ink12.xml"/><Relationship Id="rId12" Type="http://schemas.openxmlformats.org/officeDocument/2006/relationships/image" Target="../media/image18.emf"/><Relationship Id="rId17" Type="http://schemas.openxmlformats.org/officeDocument/2006/relationships/customXml" Target="../ink/ink17.xml"/><Relationship Id="rId25" Type="http://schemas.openxmlformats.org/officeDocument/2006/relationships/customXml" Target="../ink/ink21.xml"/><Relationship Id="rId2" Type="http://schemas.openxmlformats.org/officeDocument/2006/relationships/image" Target="../media/image13.png"/><Relationship Id="rId16" Type="http://schemas.openxmlformats.org/officeDocument/2006/relationships/image" Target="../media/image20.emf"/><Relationship Id="rId20" Type="http://schemas.openxmlformats.org/officeDocument/2006/relationships/image" Target="../media/image22.emf"/><Relationship Id="rId1" Type="http://schemas.openxmlformats.org/officeDocument/2006/relationships/slideLayout" Target="../slideLayouts/slideLayout3.xml"/><Relationship Id="rId6" Type="http://schemas.openxmlformats.org/officeDocument/2006/relationships/image" Target="../media/image15.emf"/><Relationship Id="rId11" Type="http://schemas.openxmlformats.org/officeDocument/2006/relationships/customXml" Target="../ink/ink14.xml"/><Relationship Id="rId24" Type="http://schemas.openxmlformats.org/officeDocument/2006/relationships/image" Target="../media/image24.emf"/><Relationship Id="rId5" Type="http://schemas.openxmlformats.org/officeDocument/2006/relationships/customXml" Target="../ink/ink11.xml"/><Relationship Id="rId15" Type="http://schemas.openxmlformats.org/officeDocument/2006/relationships/customXml" Target="../ink/ink16.xml"/><Relationship Id="rId23" Type="http://schemas.openxmlformats.org/officeDocument/2006/relationships/customXml" Target="../ink/ink20.xml"/><Relationship Id="rId28" Type="http://schemas.openxmlformats.org/officeDocument/2006/relationships/image" Target="../media/image26.emf"/><Relationship Id="rId10" Type="http://schemas.openxmlformats.org/officeDocument/2006/relationships/image" Target="../media/image17.emf"/><Relationship Id="rId19" Type="http://schemas.openxmlformats.org/officeDocument/2006/relationships/customXml" Target="../ink/ink18.xml"/><Relationship Id="rId4" Type="http://schemas.openxmlformats.org/officeDocument/2006/relationships/image" Target="../media/image14.emf"/><Relationship Id="rId9" Type="http://schemas.openxmlformats.org/officeDocument/2006/relationships/customXml" Target="../ink/ink13.xml"/><Relationship Id="rId14" Type="http://schemas.openxmlformats.org/officeDocument/2006/relationships/image" Target="../media/image19.emf"/><Relationship Id="rId22" Type="http://schemas.openxmlformats.org/officeDocument/2006/relationships/image" Target="../media/image23.emf"/><Relationship Id="rId27" Type="http://schemas.openxmlformats.org/officeDocument/2006/relationships/customXml" Target="../ink/ink22.xml"/></Relationships>
</file>

<file path=ppt/slides/_rels/slide5.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customXml" Target="../ink/ink28.xml"/><Relationship Id="rId18" Type="http://schemas.openxmlformats.org/officeDocument/2006/relationships/image" Target="../media/image35.emf"/><Relationship Id="rId3" Type="http://schemas.openxmlformats.org/officeDocument/2006/relationships/customXml" Target="../ink/ink23.xml"/><Relationship Id="rId7" Type="http://schemas.openxmlformats.org/officeDocument/2006/relationships/customXml" Target="../ink/ink25.xml"/><Relationship Id="rId12" Type="http://schemas.openxmlformats.org/officeDocument/2006/relationships/image" Target="../media/image32.emf"/><Relationship Id="rId17" Type="http://schemas.openxmlformats.org/officeDocument/2006/relationships/customXml" Target="../ink/ink30.xml"/><Relationship Id="rId2" Type="http://schemas.openxmlformats.org/officeDocument/2006/relationships/image" Target="../media/image27.png"/><Relationship Id="rId16" Type="http://schemas.openxmlformats.org/officeDocument/2006/relationships/image" Target="../media/image34.emf"/><Relationship Id="rId1" Type="http://schemas.openxmlformats.org/officeDocument/2006/relationships/slideLayout" Target="../slideLayouts/slideLayout3.xml"/><Relationship Id="rId6" Type="http://schemas.openxmlformats.org/officeDocument/2006/relationships/image" Target="../media/image29.emf"/><Relationship Id="rId11" Type="http://schemas.openxmlformats.org/officeDocument/2006/relationships/customXml" Target="../ink/ink27.xml"/><Relationship Id="rId5" Type="http://schemas.openxmlformats.org/officeDocument/2006/relationships/customXml" Target="../ink/ink24.xml"/><Relationship Id="rId15" Type="http://schemas.openxmlformats.org/officeDocument/2006/relationships/customXml" Target="../ink/ink29.xml"/><Relationship Id="rId10" Type="http://schemas.openxmlformats.org/officeDocument/2006/relationships/image" Target="../media/image31.emf"/><Relationship Id="rId4" Type="http://schemas.openxmlformats.org/officeDocument/2006/relationships/image" Target="../media/image28.emf"/><Relationship Id="rId9" Type="http://schemas.openxmlformats.org/officeDocument/2006/relationships/customXml" Target="../ink/ink26.xml"/><Relationship Id="rId14" Type="http://schemas.openxmlformats.org/officeDocument/2006/relationships/image" Target="../media/image33.emf"/></Relationships>
</file>

<file path=ppt/slides/_rels/slide6.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43.emf"/><Relationship Id="rId18" Type="http://schemas.openxmlformats.org/officeDocument/2006/relationships/customXml" Target="../ink/ink37.xml"/><Relationship Id="rId26" Type="http://schemas.openxmlformats.org/officeDocument/2006/relationships/customXml" Target="../ink/ink41.xml"/><Relationship Id="rId3" Type="http://schemas.openxmlformats.org/officeDocument/2006/relationships/image" Target="../media/image37.png"/><Relationship Id="rId21" Type="http://schemas.openxmlformats.org/officeDocument/2006/relationships/image" Target="../media/image47.emf"/><Relationship Id="rId7" Type="http://schemas.openxmlformats.org/officeDocument/2006/relationships/image" Target="../media/image40.emf"/><Relationship Id="rId12" Type="http://schemas.openxmlformats.org/officeDocument/2006/relationships/customXml" Target="../ink/ink34.xml"/><Relationship Id="rId17" Type="http://schemas.openxmlformats.org/officeDocument/2006/relationships/image" Target="../media/image45.emf"/><Relationship Id="rId25" Type="http://schemas.openxmlformats.org/officeDocument/2006/relationships/image" Target="../media/image49.emf"/><Relationship Id="rId2" Type="http://schemas.openxmlformats.org/officeDocument/2006/relationships/image" Target="../media/image36.png"/><Relationship Id="rId16" Type="http://schemas.openxmlformats.org/officeDocument/2006/relationships/customXml" Target="../ink/ink36.xml"/><Relationship Id="rId20" Type="http://schemas.openxmlformats.org/officeDocument/2006/relationships/customXml" Target="../ink/ink38.xml"/><Relationship Id="rId1" Type="http://schemas.openxmlformats.org/officeDocument/2006/relationships/slideLayout" Target="../slideLayouts/slideLayout3.xml"/><Relationship Id="rId6" Type="http://schemas.openxmlformats.org/officeDocument/2006/relationships/customXml" Target="../ink/ink31.xml"/><Relationship Id="rId11" Type="http://schemas.openxmlformats.org/officeDocument/2006/relationships/image" Target="../media/image42.emf"/><Relationship Id="rId24" Type="http://schemas.openxmlformats.org/officeDocument/2006/relationships/customXml" Target="../ink/ink40.xml"/><Relationship Id="rId5" Type="http://schemas.openxmlformats.org/officeDocument/2006/relationships/image" Target="../media/image39.png"/><Relationship Id="rId15" Type="http://schemas.openxmlformats.org/officeDocument/2006/relationships/image" Target="../media/image44.emf"/><Relationship Id="rId23" Type="http://schemas.openxmlformats.org/officeDocument/2006/relationships/image" Target="../media/image48.emf"/><Relationship Id="rId10" Type="http://schemas.openxmlformats.org/officeDocument/2006/relationships/customXml" Target="../ink/ink33.xml"/><Relationship Id="rId19" Type="http://schemas.openxmlformats.org/officeDocument/2006/relationships/image" Target="../media/image46.emf"/><Relationship Id="rId4" Type="http://schemas.openxmlformats.org/officeDocument/2006/relationships/image" Target="../media/image38.png"/><Relationship Id="rId9" Type="http://schemas.openxmlformats.org/officeDocument/2006/relationships/image" Target="../media/image41.emf"/><Relationship Id="rId14" Type="http://schemas.openxmlformats.org/officeDocument/2006/relationships/customXml" Target="../ink/ink35.xml"/><Relationship Id="rId22" Type="http://schemas.openxmlformats.org/officeDocument/2006/relationships/customXml" Target="../ink/ink39.xml"/><Relationship Id="rId27" Type="http://schemas.openxmlformats.org/officeDocument/2006/relationships/image" Target="../media/image50.emf"/></Relationships>
</file>

<file path=ppt/slides/_rels/slide7.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customXml" Target="../ink/ink47.xml"/><Relationship Id="rId18" Type="http://schemas.openxmlformats.org/officeDocument/2006/relationships/image" Target="../media/image59.emf"/><Relationship Id="rId3" Type="http://schemas.openxmlformats.org/officeDocument/2006/relationships/customXml" Target="../ink/ink42.xml"/><Relationship Id="rId7" Type="http://schemas.openxmlformats.org/officeDocument/2006/relationships/customXml" Target="../ink/ink44.xml"/><Relationship Id="rId12" Type="http://schemas.openxmlformats.org/officeDocument/2006/relationships/image" Target="../media/image56.emf"/><Relationship Id="rId17" Type="http://schemas.openxmlformats.org/officeDocument/2006/relationships/customXml" Target="../ink/ink49.xml"/><Relationship Id="rId2" Type="http://schemas.openxmlformats.org/officeDocument/2006/relationships/image" Target="../media/image51.png"/><Relationship Id="rId16" Type="http://schemas.openxmlformats.org/officeDocument/2006/relationships/image" Target="../media/image58.emf"/><Relationship Id="rId1" Type="http://schemas.openxmlformats.org/officeDocument/2006/relationships/slideLayout" Target="../slideLayouts/slideLayout3.xml"/><Relationship Id="rId6" Type="http://schemas.openxmlformats.org/officeDocument/2006/relationships/image" Target="../media/image53.emf"/><Relationship Id="rId11" Type="http://schemas.openxmlformats.org/officeDocument/2006/relationships/customXml" Target="../ink/ink46.xml"/><Relationship Id="rId5" Type="http://schemas.openxmlformats.org/officeDocument/2006/relationships/customXml" Target="../ink/ink43.xml"/><Relationship Id="rId15" Type="http://schemas.openxmlformats.org/officeDocument/2006/relationships/customXml" Target="../ink/ink48.xml"/><Relationship Id="rId10" Type="http://schemas.openxmlformats.org/officeDocument/2006/relationships/image" Target="../media/image55.emf"/><Relationship Id="rId4" Type="http://schemas.openxmlformats.org/officeDocument/2006/relationships/image" Target="../media/image52.emf"/><Relationship Id="rId9" Type="http://schemas.openxmlformats.org/officeDocument/2006/relationships/customXml" Target="../ink/ink45.xml"/><Relationship Id="rId14" Type="http://schemas.openxmlformats.org/officeDocument/2006/relationships/image" Target="../media/image57.emf"/></Relationships>
</file>

<file path=ppt/slides/_rels/slide8.xml.rels><?xml version="1.0" encoding="UTF-8" standalone="yes"?>
<Relationships xmlns="http://schemas.openxmlformats.org/package/2006/relationships"><Relationship Id="rId8" Type="http://schemas.openxmlformats.org/officeDocument/2006/relationships/customXml" Target="../ink/ink52.xml"/><Relationship Id="rId13" Type="http://schemas.openxmlformats.org/officeDocument/2006/relationships/image" Target="../media/image66.emf"/><Relationship Id="rId18" Type="http://schemas.openxmlformats.org/officeDocument/2006/relationships/customXml" Target="../ink/ink57.xml"/><Relationship Id="rId3" Type="http://schemas.openxmlformats.org/officeDocument/2006/relationships/image" Target="../media/image61.png"/><Relationship Id="rId21" Type="http://schemas.openxmlformats.org/officeDocument/2006/relationships/image" Target="../media/image70.emf"/><Relationship Id="rId7" Type="http://schemas.openxmlformats.org/officeDocument/2006/relationships/image" Target="../media/image63.emf"/><Relationship Id="rId12" Type="http://schemas.openxmlformats.org/officeDocument/2006/relationships/customXml" Target="../ink/ink54.xml"/><Relationship Id="rId17" Type="http://schemas.openxmlformats.org/officeDocument/2006/relationships/image" Target="../media/image68.emf"/><Relationship Id="rId25" Type="http://schemas.openxmlformats.org/officeDocument/2006/relationships/image" Target="../media/image72.emf"/><Relationship Id="rId2" Type="http://schemas.openxmlformats.org/officeDocument/2006/relationships/image" Target="../media/image60.png"/><Relationship Id="rId16" Type="http://schemas.openxmlformats.org/officeDocument/2006/relationships/customXml" Target="../ink/ink56.xml"/><Relationship Id="rId20" Type="http://schemas.openxmlformats.org/officeDocument/2006/relationships/customXml" Target="../ink/ink58.xml"/><Relationship Id="rId1" Type="http://schemas.openxmlformats.org/officeDocument/2006/relationships/slideLayout" Target="../slideLayouts/slideLayout3.xml"/><Relationship Id="rId6" Type="http://schemas.openxmlformats.org/officeDocument/2006/relationships/customXml" Target="../ink/ink51.xml"/><Relationship Id="rId11" Type="http://schemas.openxmlformats.org/officeDocument/2006/relationships/image" Target="../media/image65.emf"/><Relationship Id="rId24" Type="http://schemas.openxmlformats.org/officeDocument/2006/relationships/customXml" Target="../ink/ink60.xml"/><Relationship Id="rId5" Type="http://schemas.openxmlformats.org/officeDocument/2006/relationships/image" Target="../media/image62.emf"/><Relationship Id="rId15" Type="http://schemas.openxmlformats.org/officeDocument/2006/relationships/image" Target="../media/image67.emf"/><Relationship Id="rId23" Type="http://schemas.openxmlformats.org/officeDocument/2006/relationships/image" Target="../media/image71.emf"/><Relationship Id="rId10" Type="http://schemas.openxmlformats.org/officeDocument/2006/relationships/customXml" Target="../ink/ink53.xml"/><Relationship Id="rId19" Type="http://schemas.openxmlformats.org/officeDocument/2006/relationships/image" Target="../media/image69.emf"/><Relationship Id="rId4" Type="http://schemas.openxmlformats.org/officeDocument/2006/relationships/customXml" Target="../ink/ink50.xml"/><Relationship Id="rId9" Type="http://schemas.openxmlformats.org/officeDocument/2006/relationships/image" Target="../media/image64.emf"/><Relationship Id="rId14" Type="http://schemas.openxmlformats.org/officeDocument/2006/relationships/customXml" Target="../ink/ink55.xml"/><Relationship Id="rId22" Type="http://schemas.openxmlformats.org/officeDocument/2006/relationships/customXml" Target="../ink/ink59.xml"/></Relationships>
</file>

<file path=ppt/slides/_rels/slide9.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6.emf"/><Relationship Id="rId2" Type="http://schemas.openxmlformats.org/officeDocument/2006/relationships/image" Target="../media/image73.jpeg"/><Relationship Id="rId1" Type="http://schemas.openxmlformats.org/officeDocument/2006/relationships/slideLayout" Target="../slideLayouts/slideLayout3.xml"/><Relationship Id="rId6" Type="http://schemas.openxmlformats.org/officeDocument/2006/relationships/customXml" Target="../ink/ink62.xml"/><Relationship Id="rId5" Type="http://schemas.openxmlformats.org/officeDocument/2006/relationships/image" Target="../media/image75.emf"/><Relationship Id="rId4" Type="http://schemas.openxmlformats.org/officeDocument/2006/relationships/customXml" Target="../ink/ink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85C507-AFC4-42FA-B956-D984B10D5665}"/>
              </a:ext>
            </a:extLst>
          </p:cNvPr>
          <p:cNvSpPr>
            <a:spLocks noGrp="1"/>
          </p:cNvSpPr>
          <p:nvPr>
            <p:ph type="ctrTitle"/>
          </p:nvPr>
        </p:nvSpPr>
        <p:spPr>
          <a:xfrm>
            <a:off x="623392" y="2400968"/>
            <a:ext cx="10945216" cy="1124043"/>
          </a:xfrm>
        </p:spPr>
        <p:txBody>
          <a:bodyPr lIns="121917" tIns="60958" rIns="121917" bIns="60958">
            <a:noAutofit/>
          </a:bodyPr>
          <a:lstStyle/>
          <a:p>
            <a:r>
              <a:rPr lang="en-IN" sz="6000" dirty="0">
                <a:solidFill>
                  <a:schemeClr val="tx1"/>
                </a:solidFill>
              </a:rPr>
              <a:t>Data Structures</a:t>
            </a:r>
          </a:p>
        </p:txBody>
      </p:sp>
    </p:spTree>
    <p:extLst>
      <p:ext uri="{BB962C8B-B14F-4D97-AF65-F5344CB8AC3E}">
        <p14:creationId xmlns:p14="http://schemas.microsoft.com/office/powerpoint/2010/main" val="3723560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711239"/>
            <a:ext cx="8465934" cy="461665"/>
          </a:xfrm>
          <a:prstGeom prst="rect">
            <a:avLst/>
          </a:prstGeom>
          <a:noFill/>
        </p:spPr>
        <p:txBody>
          <a:bodyPr wrap="square" rtlCol="0">
            <a:spAutoFit/>
          </a:bodyPr>
          <a:lstStyle/>
          <a:p>
            <a:pPr algn="ctr"/>
            <a:r>
              <a:rPr lang="en-US" sz="2400" b="1" dirty="0"/>
              <a:t>Weighted vs Unweighted</a:t>
            </a:r>
          </a:p>
        </p:txBody>
      </p:sp>
      <p:sp>
        <p:nvSpPr>
          <p:cNvPr id="8" name="Rectangle 7">
            <a:extLst>
              <a:ext uri="{FF2B5EF4-FFF2-40B4-BE49-F238E27FC236}">
                <a16:creationId xmlns:a16="http://schemas.microsoft.com/office/drawing/2014/main" id="{480A0AEA-0C3C-456F-9B70-A6FBD6DFB2BD}"/>
              </a:ext>
            </a:extLst>
          </p:cNvPr>
          <p:cNvSpPr/>
          <p:nvPr/>
        </p:nvSpPr>
        <p:spPr>
          <a:xfrm>
            <a:off x="2298811" y="1120919"/>
            <a:ext cx="3446926" cy="1323439"/>
          </a:xfrm>
          <a:prstGeom prst="rect">
            <a:avLst/>
          </a:prstGeom>
        </p:spPr>
        <p:txBody>
          <a:bodyPr wrap="square">
            <a:spAutoFit/>
          </a:bodyPr>
          <a:lstStyle/>
          <a:p>
            <a:pPr algn="just"/>
            <a:r>
              <a:rPr lang="en-US" sz="2000" b="1" dirty="0"/>
              <a:t>Weighted graph: </a:t>
            </a:r>
            <a:r>
              <a:rPr lang="en-US" sz="2000" dirty="0"/>
              <a:t>A graph in which edges contain some weights or values is called a weighted graph.</a:t>
            </a:r>
            <a:endParaRPr lang="en-US" sz="2000" b="1" dirty="0"/>
          </a:p>
        </p:txBody>
      </p:sp>
      <p:sp>
        <p:nvSpPr>
          <p:cNvPr id="9" name="Rectangle 8">
            <a:extLst>
              <a:ext uri="{FF2B5EF4-FFF2-40B4-BE49-F238E27FC236}">
                <a16:creationId xmlns:a16="http://schemas.microsoft.com/office/drawing/2014/main" id="{FAD59059-D2AA-4C1C-8FA6-11B02FCE2522}"/>
              </a:ext>
            </a:extLst>
          </p:cNvPr>
          <p:cNvSpPr/>
          <p:nvPr/>
        </p:nvSpPr>
        <p:spPr>
          <a:xfrm>
            <a:off x="7133528" y="1120919"/>
            <a:ext cx="3448800" cy="1324800"/>
          </a:xfrm>
          <a:prstGeom prst="rect">
            <a:avLst/>
          </a:prstGeom>
        </p:spPr>
        <p:txBody>
          <a:bodyPr wrap="square">
            <a:spAutoFit/>
          </a:bodyPr>
          <a:lstStyle/>
          <a:p>
            <a:pPr algn="just"/>
            <a:r>
              <a:rPr lang="en-US" sz="2000" b="1" dirty="0"/>
              <a:t>Unweighted graph:</a:t>
            </a:r>
            <a:r>
              <a:rPr lang="en-US" sz="2000" dirty="0"/>
              <a:t> A graph in which edges contain no weight is called the Unweighted graph.</a:t>
            </a:r>
            <a:endParaRPr lang="en-US" sz="2000" b="1" dirty="0"/>
          </a:p>
        </p:txBody>
      </p:sp>
      <p:pic>
        <p:nvPicPr>
          <p:cNvPr id="2050" name="Picture 2" descr="https://images.upgrad.com/d3db9576-369a-45a8-b43c-cc3a89bacfa8-image7-01.jpg">
            <a:extLst>
              <a:ext uri="{FF2B5EF4-FFF2-40B4-BE49-F238E27FC236}">
                <a16:creationId xmlns:a16="http://schemas.microsoft.com/office/drawing/2014/main" id="{3494BA32-6ABD-43E1-8518-5BA705C36D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75" t="10374" r="22215" b="7168"/>
          <a:stretch/>
        </p:blipFill>
        <p:spPr bwMode="auto">
          <a:xfrm>
            <a:off x="2290197" y="2444358"/>
            <a:ext cx="3448799" cy="26547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s.upgrad.com/69f6f9c6-aaac-42e6-9c54-f588cdf8764f-image_0-01.jpg">
            <a:extLst>
              <a:ext uri="{FF2B5EF4-FFF2-40B4-BE49-F238E27FC236}">
                <a16:creationId xmlns:a16="http://schemas.microsoft.com/office/drawing/2014/main" id="{CEAD8F62-8840-425C-A562-27DACE2AA4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99" t="25137" r="12800" b="17871"/>
          <a:stretch/>
        </p:blipFill>
        <p:spPr bwMode="auto">
          <a:xfrm>
            <a:off x="7133529" y="2676763"/>
            <a:ext cx="3448799" cy="26621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8A1BE90-0147-457C-93F9-0D727FA4B7CB}"/>
              </a:ext>
            </a:extLst>
          </p:cNvPr>
          <p:cNvSpPr/>
          <p:nvPr/>
        </p:nvSpPr>
        <p:spPr>
          <a:xfrm>
            <a:off x="1855960" y="5099067"/>
            <a:ext cx="4922994" cy="1754326"/>
          </a:xfrm>
          <a:prstGeom prst="rect">
            <a:avLst/>
          </a:prstGeom>
          <a:solidFill>
            <a:schemeClr val="bg1"/>
          </a:solidFill>
        </p:spPr>
        <p:txBody>
          <a:bodyPr wrap="square">
            <a:spAutoFit/>
          </a:bodyPr>
          <a:lstStyle/>
          <a:p>
            <a:pPr algn="just"/>
            <a:r>
              <a:rPr lang="en-US" dirty="0"/>
              <a:t>Example: If the nodes in the graph are considered as the cities and edges considered as the paths between them then the weights of these edges can be considered as the distance between these cities.</a:t>
            </a:r>
            <a:endParaRPr lang="en-IN" dirty="0"/>
          </a:p>
        </p:txBody>
      </p:sp>
      <p:sp>
        <p:nvSpPr>
          <p:cNvPr id="15" name="Rectangle 14">
            <a:extLst>
              <a:ext uri="{FF2B5EF4-FFF2-40B4-BE49-F238E27FC236}">
                <a16:creationId xmlns:a16="http://schemas.microsoft.com/office/drawing/2014/main" id="{80434A48-C929-4622-B9C4-9F87E897AF26}"/>
              </a:ext>
            </a:extLst>
          </p:cNvPr>
          <p:cNvSpPr/>
          <p:nvPr/>
        </p:nvSpPr>
        <p:spPr>
          <a:xfrm>
            <a:off x="7133529" y="5309427"/>
            <a:ext cx="4517697" cy="646331"/>
          </a:xfrm>
          <a:prstGeom prst="rect">
            <a:avLst/>
          </a:prstGeom>
        </p:spPr>
        <p:txBody>
          <a:bodyPr wrap="square">
            <a:spAutoFit/>
          </a:bodyPr>
          <a:lstStyle/>
          <a:p>
            <a:r>
              <a:rPr lang="en-US" b="1" dirty="0">
                <a:solidFill>
                  <a:srgbClr val="FF0000"/>
                </a:solidFill>
              </a:rPr>
              <a:t>Or, A weighted graph with all edges having weight = 1 unit.</a:t>
            </a:r>
            <a:endParaRPr lang="en-IN" b="1" dirty="0">
              <a:solidFill>
                <a:srgbClr val="FF0000"/>
              </a:solidFill>
            </a:endParaRPr>
          </a:p>
        </p:txBody>
      </p:sp>
      <p:sp>
        <p:nvSpPr>
          <p:cNvPr id="3" name="Title 2">
            <a:extLst>
              <a:ext uri="{FF2B5EF4-FFF2-40B4-BE49-F238E27FC236}">
                <a16:creationId xmlns:a16="http://schemas.microsoft.com/office/drawing/2014/main" id="{55674C01-0F0F-4892-95CB-B3CA769F8B84}"/>
              </a:ext>
            </a:extLst>
          </p:cNvPr>
          <p:cNvSpPr>
            <a:spLocks noGrp="1"/>
          </p:cNvSpPr>
          <p:nvPr>
            <p:ph type="title"/>
          </p:nvPr>
        </p:nvSpPr>
        <p:spPr/>
        <p:txBody>
          <a:bodyPr/>
          <a:lstStyle/>
          <a:p>
            <a:r>
              <a:rPr lang="en-IN" dirty="0"/>
              <a:t>Classification of Graphs</a:t>
            </a:r>
          </a:p>
        </p:txBody>
      </p:sp>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BE726D7A-EA0C-4AA5-BCEE-FBCC176DEE73}"/>
                  </a:ext>
                </a:extLst>
              </p14:cNvPr>
              <p14:cNvContentPartPr/>
              <p14:nvPr/>
            </p14:nvContentPartPr>
            <p14:xfrm>
              <a:off x="2290684" y="1942945"/>
              <a:ext cx="2083680" cy="146160"/>
            </p14:xfrm>
          </p:contentPart>
        </mc:Choice>
        <mc:Fallback>
          <p:pic>
            <p:nvPicPr>
              <p:cNvPr id="13" name="Ink 12">
                <a:extLst>
                  <a:ext uri="{FF2B5EF4-FFF2-40B4-BE49-F238E27FC236}">
                    <a16:creationId xmlns:a16="http://schemas.microsoft.com/office/drawing/2014/main" id="{BE726D7A-EA0C-4AA5-BCEE-FBCC176DEE73}"/>
                  </a:ext>
                </a:extLst>
              </p:cNvPr>
              <p:cNvPicPr/>
              <p:nvPr/>
            </p:nvPicPr>
            <p:blipFill>
              <a:blip r:embed="rId5"/>
              <a:stretch>
                <a:fillRect/>
              </a:stretch>
            </p:blipFill>
            <p:spPr>
              <a:xfrm>
                <a:off x="2281684" y="1933945"/>
                <a:ext cx="210132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6" name="Ink 15">
                <a:extLst>
                  <a:ext uri="{FF2B5EF4-FFF2-40B4-BE49-F238E27FC236}">
                    <a16:creationId xmlns:a16="http://schemas.microsoft.com/office/drawing/2014/main" id="{1127E40A-1FDC-4037-904A-564CE4B11FAE}"/>
                  </a:ext>
                </a:extLst>
              </p14:cNvPr>
              <p14:cNvContentPartPr/>
              <p14:nvPr/>
            </p14:nvContentPartPr>
            <p14:xfrm>
              <a:off x="7104604" y="1963465"/>
              <a:ext cx="2903400" cy="99000"/>
            </p14:xfrm>
          </p:contentPart>
        </mc:Choice>
        <mc:Fallback>
          <p:pic>
            <p:nvPicPr>
              <p:cNvPr id="16" name="Ink 15">
                <a:extLst>
                  <a:ext uri="{FF2B5EF4-FFF2-40B4-BE49-F238E27FC236}">
                    <a16:creationId xmlns:a16="http://schemas.microsoft.com/office/drawing/2014/main" id="{1127E40A-1FDC-4037-904A-564CE4B11FAE}"/>
                  </a:ext>
                </a:extLst>
              </p:cNvPr>
              <p:cNvPicPr/>
              <p:nvPr/>
            </p:nvPicPr>
            <p:blipFill>
              <a:blip r:embed="rId7"/>
              <a:stretch>
                <a:fillRect/>
              </a:stretch>
            </p:blipFill>
            <p:spPr>
              <a:xfrm>
                <a:off x="7095604" y="1954465"/>
                <a:ext cx="292104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8" name="Ink 27">
                <a:extLst>
                  <a:ext uri="{FF2B5EF4-FFF2-40B4-BE49-F238E27FC236}">
                    <a16:creationId xmlns:a16="http://schemas.microsoft.com/office/drawing/2014/main" id="{8BD3B233-3E4A-468A-936D-4F1BB52EF3A0}"/>
                  </a:ext>
                </a:extLst>
              </p14:cNvPr>
              <p14:cNvContentPartPr/>
              <p14:nvPr/>
            </p14:nvContentPartPr>
            <p14:xfrm>
              <a:off x="10297084" y="2714425"/>
              <a:ext cx="1802520" cy="1639440"/>
            </p14:xfrm>
          </p:contentPart>
        </mc:Choice>
        <mc:Fallback>
          <p:pic>
            <p:nvPicPr>
              <p:cNvPr id="28" name="Ink 27">
                <a:extLst>
                  <a:ext uri="{FF2B5EF4-FFF2-40B4-BE49-F238E27FC236}">
                    <a16:creationId xmlns:a16="http://schemas.microsoft.com/office/drawing/2014/main" id="{8BD3B233-3E4A-468A-936D-4F1BB52EF3A0}"/>
                  </a:ext>
                </a:extLst>
              </p:cNvPr>
              <p:cNvPicPr/>
              <p:nvPr/>
            </p:nvPicPr>
            <p:blipFill>
              <a:blip r:embed="rId9"/>
              <a:stretch>
                <a:fillRect/>
              </a:stretch>
            </p:blipFill>
            <p:spPr>
              <a:xfrm>
                <a:off x="10288084" y="2705425"/>
                <a:ext cx="1820160" cy="1657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9" name="Ink 28">
                <a:extLst>
                  <a:ext uri="{FF2B5EF4-FFF2-40B4-BE49-F238E27FC236}">
                    <a16:creationId xmlns:a16="http://schemas.microsoft.com/office/drawing/2014/main" id="{025C0D7A-30C3-4AA0-AA73-04C5B24775F4}"/>
                  </a:ext>
                </a:extLst>
              </p14:cNvPr>
              <p14:cNvContentPartPr/>
              <p14:nvPr/>
            </p14:nvContentPartPr>
            <p14:xfrm>
              <a:off x="8790124" y="5529265"/>
              <a:ext cx="1311120" cy="560880"/>
            </p14:xfrm>
          </p:contentPart>
        </mc:Choice>
        <mc:Fallback>
          <p:pic>
            <p:nvPicPr>
              <p:cNvPr id="29" name="Ink 28">
                <a:extLst>
                  <a:ext uri="{FF2B5EF4-FFF2-40B4-BE49-F238E27FC236}">
                    <a16:creationId xmlns:a16="http://schemas.microsoft.com/office/drawing/2014/main" id="{025C0D7A-30C3-4AA0-AA73-04C5B24775F4}"/>
                  </a:ext>
                </a:extLst>
              </p:cNvPr>
              <p:cNvPicPr/>
              <p:nvPr/>
            </p:nvPicPr>
            <p:blipFill>
              <a:blip r:embed="rId11"/>
              <a:stretch>
                <a:fillRect/>
              </a:stretch>
            </p:blipFill>
            <p:spPr>
              <a:xfrm>
                <a:off x="8781124" y="5520265"/>
                <a:ext cx="1328760" cy="578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3" name="Ink 32">
                <a:extLst>
                  <a:ext uri="{FF2B5EF4-FFF2-40B4-BE49-F238E27FC236}">
                    <a16:creationId xmlns:a16="http://schemas.microsoft.com/office/drawing/2014/main" id="{B5C70900-B20C-4CB9-92A7-472E134F53D9}"/>
                  </a:ext>
                </a:extLst>
              </p14:cNvPr>
              <p14:cNvContentPartPr/>
              <p14:nvPr/>
            </p14:nvContentPartPr>
            <p14:xfrm>
              <a:off x="4035964" y="6560305"/>
              <a:ext cx="2496240" cy="77040"/>
            </p14:xfrm>
          </p:contentPart>
        </mc:Choice>
        <mc:Fallback>
          <p:pic>
            <p:nvPicPr>
              <p:cNvPr id="33" name="Ink 32">
                <a:extLst>
                  <a:ext uri="{FF2B5EF4-FFF2-40B4-BE49-F238E27FC236}">
                    <a16:creationId xmlns:a16="http://schemas.microsoft.com/office/drawing/2014/main" id="{B5C70900-B20C-4CB9-92A7-472E134F53D9}"/>
                  </a:ext>
                </a:extLst>
              </p:cNvPr>
              <p:cNvPicPr/>
              <p:nvPr/>
            </p:nvPicPr>
            <p:blipFill>
              <a:blip r:embed="rId13"/>
              <a:stretch>
                <a:fillRect/>
              </a:stretch>
            </p:blipFill>
            <p:spPr>
              <a:xfrm>
                <a:off x="4026964" y="6551305"/>
                <a:ext cx="25138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4" name="Ink 33">
                <a:extLst>
                  <a:ext uri="{FF2B5EF4-FFF2-40B4-BE49-F238E27FC236}">
                    <a16:creationId xmlns:a16="http://schemas.microsoft.com/office/drawing/2014/main" id="{3E642B99-9919-4CB8-9F9D-F8C361DDE7E1}"/>
                  </a:ext>
                </a:extLst>
              </p14:cNvPr>
              <p14:cNvContentPartPr/>
              <p14:nvPr/>
            </p14:nvContentPartPr>
            <p14:xfrm>
              <a:off x="1942204" y="6752545"/>
              <a:ext cx="1023480" cy="92880"/>
            </p14:xfrm>
          </p:contentPart>
        </mc:Choice>
        <mc:Fallback>
          <p:pic>
            <p:nvPicPr>
              <p:cNvPr id="34" name="Ink 33">
                <a:extLst>
                  <a:ext uri="{FF2B5EF4-FFF2-40B4-BE49-F238E27FC236}">
                    <a16:creationId xmlns:a16="http://schemas.microsoft.com/office/drawing/2014/main" id="{3E642B99-9919-4CB8-9F9D-F8C361DDE7E1}"/>
                  </a:ext>
                </a:extLst>
              </p:cNvPr>
              <p:cNvPicPr/>
              <p:nvPr/>
            </p:nvPicPr>
            <p:blipFill>
              <a:blip r:embed="rId15"/>
              <a:stretch>
                <a:fillRect/>
              </a:stretch>
            </p:blipFill>
            <p:spPr>
              <a:xfrm>
                <a:off x="1933204" y="6743545"/>
                <a:ext cx="104112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5" name="Ink 34">
                <a:extLst>
                  <a:ext uri="{FF2B5EF4-FFF2-40B4-BE49-F238E27FC236}">
                    <a16:creationId xmlns:a16="http://schemas.microsoft.com/office/drawing/2014/main" id="{9F5CF1C5-8F58-467F-B886-AE9C6E375427}"/>
                  </a:ext>
                </a:extLst>
              </p14:cNvPr>
              <p14:cNvContentPartPr/>
              <p14:nvPr/>
            </p14:nvContentPartPr>
            <p14:xfrm>
              <a:off x="2936164" y="5923105"/>
              <a:ext cx="1133640" cy="341640"/>
            </p14:xfrm>
          </p:contentPart>
        </mc:Choice>
        <mc:Fallback>
          <p:pic>
            <p:nvPicPr>
              <p:cNvPr id="35" name="Ink 34">
                <a:extLst>
                  <a:ext uri="{FF2B5EF4-FFF2-40B4-BE49-F238E27FC236}">
                    <a16:creationId xmlns:a16="http://schemas.microsoft.com/office/drawing/2014/main" id="{9F5CF1C5-8F58-467F-B886-AE9C6E375427}"/>
                  </a:ext>
                </a:extLst>
              </p:cNvPr>
              <p:cNvPicPr/>
              <p:nvPr/>
            </p:nvPicPr>
            <p:blipFill>
              <a:blip r:embed="rId17"/>
              <a:stretch>
                <a:fillRect/>
              </a:stretch>
            </p:blipFill>
            <p:spPr>
              <a:xfrm>
                <a:off x="2927164" y="5914105"/>
                <a:ext cx="1151280" cy="359280"/>
              </a:xfrm>
              <a:prstGeom prst="rect">
                <a:avLst/>
              </a:prstGeom>
            </p:spPr>
          </p:pic>
        </mc:Fallback>
      </mc:AlternateContent>
    </p:spTree>
    <p:extLst>
      <p:ext uri="{BB962C8B-B14F-4D97-AF65-F5344CB8AC3E}">
        <p14:creationId xmlns:p14="http://schemas.microsoft.com/office/powerpoint/2010/main" val="3427558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Based on Connectivity</a:t>
            </a:r>
          </a:p>
        </p:txBody>
      </p:sp>
      <p:sp>
        <p:nvSpPr>
          <p:cNvPr id="8" name="Rectangle 7">
            <a:extLst>
              <a:ext uri="{FF2B5EF4-FFF2-40B4-BE49-F238E27FC236}">
                <a16:creationId xmlns:a16="http://schemas.microsoft.com/office/drawing/2014/main" id="{480A0AEA-0C3C-456F-9B70-A6FBD6DFB2BD}"/>
              </a:ext>
            </a:extLst>
          </p:cNvPr>
          <p:cNvSpPr/>
          <p:nvPr/>
        </p:nvSpPr>
        <p:spPr>
          <a:xfrm>
            <a:off x="1611546" y="1388211"/>
            <a:ext cx="3446926" cy="1323439"/>
          </a:xfrm>
          <a:prstGeom prst="rect">
            <a:avLst/>
          </a:prstGeom>
        </p:spPr>
        <p:txBody>
          <a:bodyPr wrap="square">
            <a:spAutoFit/>
          </a:bodyPr>
          <a:lstStyle/>
          <a:p>
            <a:pPr algn="just"/>
            <a:r>
              <a:rPr lang="en-US" sz="2000" b="1" dirty="0"/>
              <a:t>Connected Graph: </a:t>
            </a:r>
            <a:r>
              <a:rPr lang="en-US" sz="2000" dirty="0"/>
              <a:t>A Graph is connected if a path exists from every vertex to every other vertex.</a:t>
            </a:r>
            <a:endParaRPr lang="en-US" sz="2000" b="1" dirty="0"/>
          </a:p>
        </p:txBody>
      </p:sp>
      <p:sp>
        <p:nvSpPr>
          <p:cNvPr id="9" name="Rectangle 8">
            <a:extLst>
              <a:ext uri="{FF2B5EF4-FFF2-40B4-BE49-F238E27FC236}">
                <a16:creationId xmlns:a16="http://schemas.microsoft.com/office/drawing/2014/main" id="{FAD59059-D2AA-4C1C-8FA6-11B02FCE2522}"/>
              </a:ext>
            </a:extLst>
          </p:cNvPr>
          <p:cNvSpPr/>
          <p:nvPr/>
        </p:nvSpPr>
        <p:spPr>
          <a:xfrm>
            <a:off x="7133529" y="1388211"/>
            <a:ext cx="3448800" cy="1631216"/>
          </a:xfrm>
          <a:prstGeom prst="rect">
            <a:avLst/>
          </a:prstGeom>
        </p:spPr>
        <p:txBody>
          <a:bodyPr wrap="square">
            <a:spAutoFit/>
          </a:bodyPr>
          <a:lstStyle/>
          <a:p>
            <a:pPr algn="just"/>
            <a:r>
              <a:rPr lang="en-US" sz="2000" b="1" dirty="0"/>
              <a:t>Disconnected Graph: </a:t>
            </a:r>
            <a:r>
              <a:rPr lang="en-US" sz="2000" dirty="0"/>
              <a:t>A Graph is disconnected if there exist at least two nodes such that there is no path connecting them.</a:t>
            </a:r>
            <a:endParaRPr lang="en-US" sz="2000" b="1" dirty="0"/>
          </a:p>
        </p:txBody>
      </p:sp>
      <p:pic>
        <p:nvPicPr>
          <p:cNvPr id="3074" name="Picture 2" descr="https://images.upgrad.com/389a5f57-584f-4b4b-b1d9-b970c8a8ab7e-image_6-01%20(3).jpg">
            <a:extLst>
              <a:ext uri="{FF2B5EF4-FFF2-40B4-BE49-F238E27FC236}">
                <a16:creationId xmlns:a16="http://schemas.microsoft.com/office/drawing/2014/main" id="{6FA6783D-1669-4134-A19F-59A24DD263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65" t="8322" r="14072" b="11677"/>
          <a:stretch/>
        </p:blipFill>
        <p:spPr bwMode="auto">
          <a:xfrm>
            <a:off x="1138559" y="3012989"/>
            <a:ext cx="4391025" cy="3214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ages.upgrad.com/f4b8d707-ade1-4d97-9178-781a27df500e-image_6-01%20(2).jpg">
            <a:extLst>
              <a:ext uri="{FF2B5EF4-FFF2-40B4-BE49-F238E27FC236}">
                <a16:creationId xmlns:a16="http://schemas.microsoft.com/office/drawing/2014/main" id="{68D5A9E5-9354-4FD5-A08F-6B7BD82BF0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25" b="31549"/>
          <a:stretch/>
        </p:blipFill>
        <p:spPr bwMode="auto">
          <a:xfrm>
            <a:off x="6662416" y="3019427"/>
            <a:ext cx="4391025" cy="32132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479D2FB-9E1F-4D7C-AB14-7EAA2A3CA46E}"/>
              </a:ext>
            </a:extLst>
          </p:cNvPr>
          <p:cNvSpPr>
            <a:spLocks noGrp="1"/>
          </p:cNvSpPr>
          <p:nvPr>
            <p:ph type="title"/>
          </p:nvPr>
        </p:nvSpPr>
        <p:spPr/>
        <p:txBody>
          <a:bodyPr/>
          <a:lstStyle/>
          <a:p>
            <a:r>
              <a:rPr lang="en-IN" dirty="0"/>
              <a:t>Classification of Graphs</a:t>
            </a:r>
          </a:p>
        </p:txBody>
      </p:sp>
      <mc:AlternateContent xmlns:mc="http://schemas.openxmlformats.org/markup-compatibility/2006">
        <mc:Choice xmlns:p14="http://schemas.microsoft.com/office/powerpoint/2010/main" Requires="p14">
          <p:contentPart p14:bwMode="auto" r:id="rId4">
            <p14:nvContentPartPr>
              <p14:cNvPr id="49" name="Ink 48">
                <a:extLst>
                  <a:ext uri="{FF2B5EF4-FFF2-40B4-BE49-F238E27FC236}">
                    <a16:creationId xmlns:a16="http://schemas.microsoft.com/office/drawing/2014/main" id="{726279EE-C429-40E8-8BEA-90A99CB2B886}"/>
                  </a:ext>
                </a:extLst>
              </p14:cNvPr>
              <p14:cNvContentPartPr/>
              <p14:nvPr/>
            </p14:nvContentPartPr>
            <p14:xfrm>
              <a:off x="7982284" y="1998531"/>
              <a:ext cx="4299120" cy="367560"/>
            </p14:xfrm>
          </p:contentPart>
        </mc:Choice>
        <mc:Fallback>
          <p:pic>
            <p:nvPicPr>
              <p:cNvPr id="49" name="Ink 48">
                <a:extLst>
                  <a:ext uri="{FF2B5EF4-FFF2-40B4-BE49-F238E27FC236}">
                    <a16:creationId xmlns:a16="http://schemas.microsoft.com/office/drawing/2014/main" id="{726279EE-C429-40E8-8BEA-90A99CB2B886}"/>
                  </a:ext>
                </a:extLst>
              </p:cNvPr>
              <p:cNvPicPr/>
              <p:nvPr/>
            </p:nvPicPr>
            <p:blipFill>
              <a:blip r:embed="rId5"/>
              <a:stretch>
                <a:fillRect/>
              </a:stretch>
            </p:blipFill>
            <p:spPr>
              <a:xfrm>
                <a:off x="7973284" y="1989531"/>
                <a:ext cx="4316760" cy="385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2" name="Ink 51">
                <a:extLst>
                  <a:ext uri="{FF2B5EF4-FFF2-40B4-BE49-F238E27FC236}">
                    <a16:creationId xmlns:a16="http://schemas.microsoft.com/office/drawing/2014/main" id="{031654F8-DAAB-473F-A93B-FBE87374E507}"/>
                  </a:ext>
                </a:extLst>
              </p14:cNvPr>
              <p14:cNvContentPartPr/>
              <p14:nvPr/>
            </p14:nvContentPartPr>
            <p14:xfrm>
              <a:off x="7071124" y="2575971"/>
              <a:ext cx="5000040" cy="3836880"/>
            </p14:xfrm>
          </p:contentPart>
        </mc:Choice>
        <mc:Fallback>
          <p:pic>
            <p:nvPicPr>
              <p:cNvPr id="52" name="Ink 51">
                <a:extLst>
                  <a:ext uri="{FF2B5EF4-FFF2-40B4-BE49-F238E27FC236}">
                    <a16:creationId xmlns:a16="http://schemas.microsoft.com/office/drawing/2014/main" id="{031654F8-DAAB-473F-A93B-FBE87374E507}"/>
                  </a:ext>
                </a:extLst>
              </p:cNvPr>
              <p:cNvPicPr/>
              <p:nvPr/>
            </p:nvPicPr>
            <p:blipFill>
              <a:blip r:embed="rId7"/>
              <a:stretch>
                <a:fillRect/>
              </a:stretch>
            </p:blipFill>
            <p:spPr>
              <a:xfrm>
                <a:off x="7062124" y="2566971"/>
                <a:ext cx="5017680" cy="3854520"/>
              </a:xfrm>
              <a:prstGeom prst="rect">
                <a:avLst/>
              </a:prstGeom>
            </p:spPr>
          </p:pic>
        </mc:Fallback>
      </mc:AlternateContent>
    </p:spTree>
    <p:extLst>
      <p:ext uri="{BB962C8B-B14F-4D97-AF65-F5344CB8AC3E}">
        <p14:creationId xmlns:p14="http://schemas.microsoft.com/office/powerpoint/2010/main" val="3503446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1"/>
            <a:ext cx="8465934" cy="461665"/>
          </a:xfrm>
          <a:prstGeom prst="rect">
            <a:avLst/>
          </a:prstGeom>
          <a:noFill/>
        </p:spPr>
        <p:txBody>
          <a:bodyPr wrap="square" rtlCol="0">
            <a:spAutoFit/>
          </a:bodyPr>
          <a:lstStyle/>
          <a:p>
            <a:pPr algn="ctr"/>
            <a:r>
              <a:rPr lang="en-US" sz="2400" b="1" dirty="0"/>
              <a:t>Based on Connectivity</a:t>
            </a:r>
          </a:p>
        </p:txBody>
      </p:sp>
      <p:pic>
        <p:nvPicPr>
          <p:cNvPr id="2" name="Picture 1">
            <a:extLst>
              <a:ext uri="{FF2B5EF4-FFF2-40B4-BE49-F238E27FC236}">
                <a16:creationId xmlns:a16="http://schemas.microsoft.com/office/drawing/2014/main" id="{E47BCA0F-AB68-42A0-BE8E-0F24940166B4}"/>
              </a:ext>
            </a:extLst>
          </p:cNvPr>
          <p:cNvPicPr>
            <a:picLocks noChangeAspect="1"/>
          </p:cNvPicPr>
          <p:nvPr/>
        </p:nvPicPr>
        <p:blipFill>
          <a:blip r:embed="rId2"/>
          <a:stretch>
            <a:fillRect/>
          </a:stretch>
        </p:blipFill>
        <p:spPr>
          <a:xfrm>
            <a:off x="717934" y="1303762"/>
            <a:ext cx="10756131" cy="4745677"/>
          </a:xfrm>
          <a:prstGeom prst="rect">
            <a:avLst/>
          </a:prstGeom>
        </p:spPr>
      </p:pic>
      <p:sp>
        <p:nvSpPr>
          <p:cNvPr id="3" name="Title 2">
            <a:extLst>
              <a:ext uri="{FF2B5EF4-FFF2-40B4-BE49-F238E27FC236}">
                <a16:creationId xmlns:a16="http://schemas.microsoft.com/office/drawing/2014/main" id="{1658C8CC-2A49-4AF7-B005-7F4DC7096BE2}"/>
              </a:ext>
            </a:extLst>
          </p:cNvPr>
          <p:cNvSpPr>
            <a:spLocks noGrp="1"/>
          </p:cNvSpPr>
          <p:nvPr>
            <p:ph type="title"/>
          </p:nvPr>
        </p:nvSpPr>
        <p:spPr/>
        <p:txBody>
          <a:bodyPr/>
          <a:lstStyle/>
          <a:p>
            <a:r>
              <a:rPr lang="en-IN" dirty="0"/>
              <a:t>Classification of Graphs</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E4D5ED8B-3A93-4CDE-9854-01A17041E787}"/>
                  </a:ext>
                </a:extLst>
              </p14:cNvPr>
              <p14:cNvContentPartPr/>
              <p14:nvPr/>
            </p14:nvContentPartPr>
            <p14:xfrm>
              <a:off x="1850044" y="5786091"/>
              <a:ext cx="226800" cy="315720"/>
            </p14:xfrm>
          </p:contentPart>
        </mc:Choice>
        <mc:Fallback>
          <p:pic>
            <p:nvPicPr>
              <p:cNvPr id="6" name="Ink 5">
                <a:extLst>
                  <a:ext uri="{FF2B5EF4-FFF2-40B4-BE49-F238E27FC236}">
                    <a16:creationId xmlns:a16="http://schemas.microsoft.com/office/drawing/2014/main" id="{E4D5ED8B-3A93-4CDE-9854-01A17041E787}"/>
                  </a:ext>
                </a:extLst>
              </p:cNvPr>
              <p:cNvPicPr/>
              <p:nvPr/>
            </p:nvPicPr>
            <p:blipFill>
              <a:blip r:embed="rId4"/>
              <a:stretch>
                <a:fillRect/>
              </a:stretch>
            </p:blipFill>
            <p:spPr>
              <a:xfrm>
                <a:off x="1841044" y="5777091"/>
                <a:ext cx="24444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116E9340-B03C-48D1-A250-48390A0F2AD2}"/>
                  </a:ext>
                </a:extLst>
              </p14:cNvPr>
              <p14:cNvContentPartPr/>
              <p14:nvPr/>
            </p14:nvContentPartPr>
            <p14:xfrm>
              <a:off x="2045164" y="5838651"/>
              <a:ext cx="531720" cy="232200"/>
            </p14:xfrm>
          </p:contentPart>
        </mc:Choice>
        <mc:Fallback>
          <p:pic>
            <p:nvPicPr>
              <p:cNvPr id="7" name="Ink 6">
                <a:extLst>
                  <a:ext uri="{FF2B5EF4-FFF2-40B4-BE49-F238E27FC236}">
                    <a16:creationId xmlns:a16="http://schemas.microsoft.com/office/drawing/2014/main" id="{116E9340-B03C-48D1-A250-48390A0F2AD2}"/>
                  </a:ext>
                </a:extLst>
              </p:cNvPr>
              <p:cNvPicPr/>
              <p:nvPr/>
            </p:nvPicPr>
            <p:blipFill>
              <a:blip r:embed="rId6"/>
              <a:stretch>
                <a:fillRect/>
              </a:stretch>
            </p:blipFill>
            <p:spPr>
              <a:xfrm>
                <a:off x="2036164" y="5829651"/>
                <a:ext cx="54936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1A3EBE51-DFB2-4124-88DD-4EE1FFEA8EA4}"/>
                  </a:ext>
                </a:extLst>
              </p14:cNvPr>
              <p14:cNvContentPartPr/>
              <p14:nvPr/>
            </p14:nvContentPartPr>
            <p14:xfrm>
              <a:off x="2642404" y="5782851"/>
              <a:ext cx="695160" cy="645840"/>
            </p14:xfrm>
          </p:contentPart>
        </mc:Choice>
        <mc:Fallback>
          <p:pic>
            <p:nvPicPr>
              <p:cNvPr id="8" name="Ink 7">
                <a:extLst>
                  <a:ext uri="{FF2B5EF4-FFF2-40B4-BE49-F238E27FC236}">
                    <a16:creationId xmlns:a16="http://schemas.microsoft.com/office/drawing/2014/main" id="{1A3EBE51-DFB2-4124-88DD-4EE1FFEA8EA4}"/>
                  </a:ext>
                </a:extLst>
              </p:cNvPr>
              <p:cNvPicPr/>
              <p:nvPr/>
            </p:nvPicPr>
            <p:blipFill>
              <a:blip r:embed="rId8"/>
              <a:stretch>
                <a:fillRect/>
              </a:stretch>
            </p:blipFill>
            <p:spPr>
              <a:xfrm>
                <a:off x="2633404" y="5773851"/>
                <a:ext cx="712800" cy="663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C6311146-4876-4C2F-8553-D2D451331793}"/>
                  </a:ext>
                </a:extLst>
              </p14:cNvPr>
              <p14:cNvContentPartPr/>
              <p14:nvPr/>
            </p14:nvContentPartPr>
            <p14:xfrm>
              <a:off x="3151084" y="5961411"/>
              <a:ext cx="292680" cy="467280"/>
            </p14:xfrm>
          </p:contentPart>
        </mc:Choice>
        <mc:Fallback>
          <p:pic>
            <p:nvPicPr>
              <p:cNvPr id="9" name="Ink 8">
                <a:extLst>
                  <a:ext uri="{FF2B5EF4-FFF2-40B4-BE49-F238E27FC236}">
                    <a16:creationId xmlns:a16="http://schemas.microsoft.com/office/drawing/2014/main" id="{C6311146-4876-4C2F-8553-D2D451331793}"/>
                  </a:ext>
                </a:extLst>
              </p:cNvPr>
              <p:cNvPicPr/>
              <p:nvPr/>
            </p:nvPicPr>
            <p:blipFill>
              <a:blip r:embed="rId10"/>
              <a:stretch>
                <a:fillRect/>
              </a:stretch>
            </p:blipFill>
            <p:spPr>
              <a:xfrm>
                <a:off x="3142084" y="5952411"/>
                <a:ext cx="310320" cy="484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38A7A0D6-4CFE-4F12-A258-5379A771B26A}"/>
                  </a:ext>
                </a:extLst>
              </p14:cNvPr>
              <p14:cNvContentPartPr/>
              <p14:nvPr/>
            </p14:nvContentPartPr>
            <p14:xfrm>
              <a:off x="2120044" y="6115491"/>
              <a:ext cx="1190160" cy="128880"/>
            </p14:xfrm>
          </p:contentPart>
        </mc:Choice>
        <mc:Fallback>
          <p:pic>
            <p:nvPicPr>
              <p:cNvPr id="10" name="Ink 9">
                <a:extLst>
                  <a:ext uri="{FF2B5EF4-FFF2-40B4-BE49-F238E27FC236}">
                    <a16:creationId xmlns:a16="http://schemas.microsoft.com/office/drawing/2014/main" id="{38A7A0D6-4CFE-4F12-A258-5379A771B26A}"/>
                  </a:ext>
                </a:extLst>
              </p:cNvPr>
              <p:cNvPicPr/>
              <p:nvPr/>
            </p:nvPicPr>
            <p:blipFill>
              <a:blip r:embed="rId12"/>
              <a:stretch>
                <a:fillRect/>
              </a:stretch>
            </p:blipFill>
            <p:spPr>
              <a:xfrm>
                <a:off x="2111044" y="6106491"/>
                <a:ext cx="120780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E9D23160-F587-417D-954A-20B7D2119957}"/>
                  </a:ext>
                </a:extLst>
              </p14:cNvPr>
              <p14:cNvContentPartPr/>
              <p14:nvPr/>
            </p14:nvContentPartPr>
            <p14:xfrm>
              <a:off x="7155364" y="3129651"/>
              <a:ext cx="229680" cy="282240"/>
            </p14:xfrm>
          </p:contentPart>
        </mc:Choice>
        <mc:Fallback>
          <p:pic>
            <p:nvPicPr>
              <p:cNvPr id="12" name="Ink 11">
                <a:extLst>
                  <a:ext uri="{FF2B5EF4-FFF2-40B4-BE49-F238E27FC236}">
                    <a16:creationId xmlns:a16="http://schemas.microsoft.com/office/drawing/2014/main" id="{E9D23160-F587-417D-954A-20B7D2119957}"/>
                  </a:ext>
                </a:extLst>
              </p:cNvPr>
              <p:cNvPicPr/>
              <p:nvPr/>
            </p:nvPicPr>
            <p:blipFill>
              <a:blip r:embed="rId14"/>
              <a:stretch>
                <a:fillRect/>
              </a:stretch>
            </p:blipFill>
            <p:spPr>
              <a:xfrm>
                <a:off x="7146364" y="3120651"/>
                <a:ext cx="24732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E9929D63-9AA3-4FA6-843A-2F4651BA0963}"/>
                  </a:ext>
                </a:extLst>
              </p14:cNvPr>
              <p14:cNvContentPartPr/>
              <p14:nvPr/>
            </p14:nvContentPartPr>
            <p14:xfrm>
              <a:off x="7427524" y="3122451"/>
              <a:ext cx="315360" cy="237240"/>
            </p14:xfrm>
          </p:contentPart>
        </mc:Choice>
        <mc:Fallback>
          <p:pic>
            <p:nvPicPr>
              <p:cNvPr id="13" name="Ink 12">
                <a:extLst>
                  <a:ext uri="{FF2B5EF4-FFF2-40B4-BE49-F238E27FC236}">
                    <a16:creationId xmlns:a16="http://schemas.microsoft.com/office/drawing/2014/main" id="{E9929D63-9AA3-4FA6-843A-2F4651BA0963}"/>
                  </a:ext>
                </a:extLst>
              </p:cNvPr>
              <p:cNvPicPr/>
              <p:nvPr/>
            </p:nvPicPr>
            <p:blipFill>
              <a:blip r:embed="rId16"/>
              <a:stretch>
                <a:fillRect/>
              </a:stretch>
            </p:blipFill>
            <p:spPr>
              <a:xfrm>
                <a:off x="7418524" y="3113451"/>
                <a:ext cx="33300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Ink 13">
                <a:extLst>
                  <a:ext uri="{FF2B5EF4-FFF2-40B4-BE49-F238E27FC236}">
                    <a16:creationId xmlns:a16="http://schemas.microsoft.com/office/drawing/2014/main" id="{6ADE5786-4550-452D-875F-DA08EC2BB2CD}"/>
                  </a:ext>
                </a:extLst>
              </p14:cNvPr>
              <p14:cNvContentPartPr/>
              <p14:nvPr/>
            </p14:nvContentPartPr>
            <p14:xfrm>
              <a:off x="7912804" y="3111291"/>
              <a:ext cx="149760" cy="217080"/>
            </p14:xfrm>
          </p:contentPart>
        </mc:Choice>
        <mc:Fallback>
          <p:pic>
            <p:nvPicPr>
              <p:cNvPr id="14" name="Ink 13">
                <a:extLst>
                  <a:ext uri="{FF2B5EF4-FFF2-40B4-BE49-F238E27FC236}">
                    <a16:creationId xmlns:a16="http://schemas.microsoft.com/office/drawing/2014/main" id="{6ADE5786-4550-452D-875F-DA08EC2BB2CD}"/>
                  </a:ext>
                </a:extLst>
              </p:cNvPr>
              <p:cNvPicPr/>
              <p:nvPr/>
            </p:nvPicPr>
            <p:blipFill>
              <a:blip r:embed="rId18"/>
              <a:stretch>
                <a:fillRect/>
              </a:stretch>
            </p:blipFill>
            <p:spPr>
              <a:xfrm>
                <a:off x="7903804" y="3102291"/>
                <a:ext cx="16740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Ink 14">
                <a:extLst>
                  <a:ext uri="{FF2B5EF4-FFF2-40B4-BE49-F238E27FC236}">
                    <a16:creationId xmlns:a16="http://schemas.microsoft.com/office/drawing/2014/main" id="{EAD74B83-1844-429E-96A1-E57C3948A98F}"/>
                  </a:ext>
                </a:extLst>
              </p14:cNvPr>
              <p14:cNvContentPartPr/>
              <p14:nvPr/>
            </p14:nvContentPartPr>
            <p14:xfrm>
              <a:off x="7845844" y="3213171"/>
              <a:ext cx="307440" cy="38520"/>
            </p14:xfrm>
          </p:contentPart>
        </mc:Choice>
        <mc:Fallback>
          <p:pic>
            <p:nvPicPr>
              <p:cNvPr id="15" name="Ink 14">
                <a:extLst>
                  <a:ext uri="{FF2B5EF4-FFF2-40B4-BE49-F238E27FC236}">
                    <a16:creationId xmlns:a16="http://schemas.microsoft.com/office/drawing/2014/main" id="{EAD74B83-1844-429E-96A1-E57C3948A98F}"/>
                  </a:ext>
                </a:extLst>
              </p:cNvPr>
              <p:cNvPicPr/>
              <p:nvPr/>
            </p:nvPicPr>
            <p:blipFill>
              <a:blip r:embed="rId20"/>
              <a:stretch>
                <a:fillRect/>
              </a:stretch>
            </p:blipFill>
            <p:spPr>
              <a:xfrm>
                <a:off x="7836844" y="3204171"/>
                <a:ext cx="32508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Ink 15">
                <a:extLst>
                  <a:ext uri="{FF2B5EF4-FFF2-40B4-BE49-F238E27FC236}">
                    <a16:creationId xmlns:a16="http://schemas.microsoft.com/office/drawing/2014/main" id="{C241AF75-0200-4DE4-8203-FA98A8CC140A}"/>
                  </a:ext>
                </a:extLst>
              </p14:cNvPr>
              <p14:cNvContentPartPr/>
              <p14:nvPr/>
            </p14:nvContentPartPr>
            <p14:xfrm>
              <a:off x="6943684" y="2902491"/>
              <a:ext cx="1412640" cy="659520"/>
            </p14:xfrm>
          </p:contentPart>
        </mc:Choice>
        <mc:Fallback>
          <p:pic>
            <p:nvPicPr>
              <p:cNvPr id="16" name="Ink 15">
                <a:extLst>
                  <a:ext uri="{FF2B5EF4-FFF2-40B4-BE49-F238E27FC236}">
                    <a16:creationId xmlns:a16="http://schemas.microsoft.com/office/drawing/2014/main" id="{C241AF75-0200-4DE4-8203-FA98A8CC140A}"/>
                  </a:ext>
                </a:extLst>
              </p:cNvPr>
              <p:cNvPicPr/>
              <p:nvPr/>
            </p:nvPicPr>
            <p:blipFill>
              <a:blip r:embed="rId22"/>
              <a:stretch>
                <a:fillRect/>
              </a:stretch>
            </p:blipFill>
            <p:spPr>
              <a:xfrm>
                <a:off x="6934684" y="2893491"/>
                <a:ext cx="1430280" cy="6771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Ink 16">
                <a:extLst>
                  <a:ext uri="{FF2B5EF4-FFF2-40B4-BE49-F238E27FC236}">
                    <a16:creationId xmlns:a16="http://schemas.microsoft.com/office/drawing/2014/main" id="{7AF4C49D-6E52-49A1-8DE9-EA4D2D9F8210}"/>
                  </a:ext>
                </a:extLst>
              </p14:cNvPr>
              <p14:cNvContentPartPr/>
              <p14:nvPr/>
            </p14:nvContentPartPr>
            <p14:xfrm>
              <a:off x="6916684" y="4201371"/>
              <a:ext cx="218880" cy="308160"/>
            </p14:xfrm>
          </p:contentPart>
        </mc:Choice>
        <mc:Fallback>
          <p:pic>
            <p:nvPicPr>
              <p:cNvPr id="17" name="Ink 16">
                <a:extLst>
                  <a:ext uri="{FF2B5EF4-FFF2-40B4-BE49-F238E27FC236}">
                    <a16:creationId xmlns:a16="http://schemas.microsoft.com/office/drawing/2014/main" id="{7AF4C49D-6E52-49A1-8DE9-EA4D2D9F8210}"/>
                  </a:ext>
                </a:extLst>
              </p:cNvPr>
              <p:cNvPicPr/>
              <p:nvPr/>
            </p:nvPicPr>
            <p:blipFill>
              <a:blip r:embed="rId24"/>
              <a:stretch>
                <a:fillRect/>
              </a:stretch>
            </p:blipFill>
            <p:spPr>
              <a:xfrm>
                <a:off x="6907684" y="4192371"/>
                <a:ext cx="23652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Ink 17">
                <a:extLst>
                  <a:ext uri="{FF2B5EF4-FFF2-40B4-BE49-F238E27FC236}">
                    <a16:creationId xmlns:a16="http://schemas.microsoft.com/office/drawing/2014/main" id="{99163B9E-5D40-4E19-B6A8-B66ECB841E55}"/>
                  </a:ext>
                </a:extLst>
              </p14:cNvPr>
              <p14:cNvContentPartPr/>
              <p14:nvPr/>
            </p14:nvContentPartPr>
            <p14:xfrm>
              <a:off x="7209724" y="4233051"/>
              <a:ext cx="300600" cy="187560"/>
            </p14:xfrm>
          </p:contentPart>
        </mc:Choice>
        <mc:Fallback>
          <p:pic>
            <p:nvPicPr>
              <p:cNvPr id="18" name="Ink 17">
                <a:extLst>
                  <a:ext uri="{FF2B5EF4-FFF2-40B4-BE49-F238E27FC236}">
                    <a16:creationId xmlns:a16="http://schemas.microsoft.com/office/drawing/2014/main" id="{99163B9E-5D40-4E19-B6A8-B66ECB841E55}"/>
                  </a:ext>
                </a:extLst>
              </p:cNvPr>
              <p:cNvPicPr/>
              <p:nvPr/>
            </p:nvPicPr>
            <p:blipFill>
              <a:blip r:embed="rId26"/>
              <a:stretch>
                <a:fillRect/>
              </a:stretch>
            </p:blipFill>
            <p:spPr>
              <a:xfrm>
                <a:off x="7200713" y="4224051"/>
                <a:ext cx="318261"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Ink 18">
                <a:extLst>
                  <a:ext uri="{FF2B5EF4-FFF2-40B4-BE49-F238E27FC236}">
                    <a16:creationId xmlns:a16="http://schemas.microsoft.com/office/drawing/2014/main" id="{F5CB755B-DB9A-458E-96D6-9832F0A725EC}"/>
                  </a:ext>
                </a:extLst>
              </p14:cNvPr>
              <p14:cNvContentPartPr/>
              <p14:nvPr/>
            </p14:nvContentPartPr>
            <p14:xfrm>
              <a:off x="7568284" y="4231251"/>
              <a:ext cx="146880" cy="149760"/>
            </p14:xfrm>
          </p:contentPart>
        </mc:Choice>
        <mc:Fallback>
          <p:pic>
            <p:nvPicPr>
              <p:cNvPr id="19" name="Ink 18">
                <a:extLst>
                  <a:ext uri="{FF2B5EF4-FFF2-40B4-BE49-F238E27FC236}">
                    <a16:creationId xmlns:a16="http://schemas.microsoft.com/office/drawing/2014/main" id="{F5CB755B-DB9A-458E-96D6-9832F0A725EC}"/>
                  </a:ext>
                </a:extLst>
              </p:cNvPr>
              <p:cNvPicPr/>
              <p:nvPr/>
            </p:nvPicPr>
            <p:blipFill>
              <a:blip r:embed="rId28"/>
              <a:stretch>
                <a:fillRect/>
              </a:stretch>
            </p:blipFill>
            <p:spPr>
              <a:xfrm>
                <a:off x="7559284" y="4222251"/>
                <a:ext cx="16452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0" name="Ink 19">
                <a:extLst>
                  <a:ext uri="{FF2B5EF4-FFF2-40B4-BE49-F238E27FC236}">
                    <a16:creationId xmlns:a16="http://schemas.microsoft.com/office/drawing/2014/main" id="{372BF482-FCEA-4029-947D-6F1B52FE655F}"/>
                  </a:ext>
                </a:extLst>
              </p14:cNvPr>
              <p14:cNvContentPartPr/>
              <p14:nvPr/>
            </p14:nvContentPartPr>
            <p14:xfrm>
              <a:off x="6853684" y="4042971"/>
              <a:ext cx="1067040" cy="646560"/>
            </p14:xfrm>
          </p:contentPart>
        </mc:Choice>
        <mc:Fallback>
          <p:pic>
            <p:nvPicPr>
              <p:cNvPr id="20" name="Ink 19">
                <a:extLst>
                  <a:ext uri="{FF2B5EF4-FFF2-40B4-BE49-F238E27FC236}">
                    <a16:creationId xmlns:a16="http://schemas.microsoft.com/office/drawing/2014/main" id="{372BF482-FCEA-4029-947D-6F1B52FE655F}"/>
                  </a:ext>
                </a:extLst>
              </p:cNvPr>
              <p:cNvPicPr/>
              <p:nvPr/>
            </p:nvPicPr>
            <p:blipFill>
              <a:blip r:embed="rId30"/>
              <a:stretch>
                <a:fillRect/>
              </a:stretch>
            </p:blipFill>
            <p:spPr>
              <a:xfrm>
                <a:off x="6844684" y="4033971"/>
                <a:ext cx="1084680" cy="6642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4" name="Ink 23">
                <a:extLst>
                  <a:ext uri="{FF2B5EF4-FFF2-40B4-BE49-F238E27FC236}">
                    <a16:creationId xmlns:a16="http://schemas.microsoft.com/office/drawing/2014/main" id="{63564C68-045E-4FDE-8692-9EC2FC06407C}"/>
                  </a:ext>
                </a:extLst>
              </p14:cNvPr>
              <p14:cNvContentPartPr/>
              <p14:nvPr/>
            </p14:nvContentPartPr>
            <p14:xfrm>
              <a:off x="10034644" y="3200571"/>
              <a:ext cx="360" cy="55080"/>
            </p14:xfrm>
          </p:contentPart>
        </mc:Choice>
        <mc:Fallback>
          <p:pic>
            <p:nvPicPr>
              <p:cNvPr id="24" name="Ink 23">
                <a:extLst>
                  <a:ext uri="{FF2B5EF4-FFF2-40B4-BE49-F238E27FC236}">
                    <a16:creationId xmlns:a16="http://schemas.microsoft.com/office/drawing/2014/main" id="{63564C68-045E-4FDE-8692-9EC2FC06407C}"/>
                  </a:ext>
                </a:extLst>
              </p:cNvPr>
              <p:cNvPicPr/>
              <p:nvPr/>
            </p:nvPicPr>
            <p:blipFill>
              <a:blip r:embed="rId32"/>
              <a:stretch>
                <a:fillRect/>
              </a:stretch>
            </p:blipFill>
            <p:spPr>
              <a:xfrm>
                <a:off x="10025644" y="3191571"/>
                <a:ext cx="18000" cy="72720"/>
              </a:xfrm>
              <a:prstGeom prst="rect">
                <a:avLst/>
              </a:prstGeom>
            </p:spPr>
          </p:pic>
        </mc:Fallback>
      </mc:AlternateContent>
    </p:spTree>
    <p:extLst>
      <p:ext uri="{BB962C8B-B14F-4D97-AF65-F5344CB8AC3E}">
        <p14:creationId xmlns:p14="http://schemas.microsoft.com/office/powerpoint/2010/main" val="3469200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C62FBD-1F81-41A1-AE1A-6E7659DD5F94}"/>
              </a:ext>
            </a:extLst>
          </p:cNvPr>
          <p:cNvSpPr/>
          <p:nvPr/>
        </p:nvSpPr>
        <p:spPr>
          <a:xfrm>
            <a:off x="1513808" y="1270225"/>
            <a:ext cx="10152675" cy="2308324"/>
          </a:xfrm>
          <a:prstGeom prst="rect">
            <a:avLst/>
          </a:prstGeom>
        </p:spPr>
        <p:txBody>
          <a:bodyPr wrap="square">
            <a:spAutoFit/>
          </a:bodyPr>
          <a:lstStyle/>
          <a:p>
            <a:r>
              <a:rPr lang="en-US" sz="2400" b="1" dirty="0"/>
              <a:t>Neighbours</a:t>
            </a:r>
            <a:r>
              <a:rPr lang="en-US" sz="2400" dirty="0"/>
              <a:t>: If two nodes are adjacent to each other and connected by an edge, then those nodes are called neighbours.</a:t>
            </a:r>
          </a:p>
          <a:p>
            <a:r>
              <a:rPr lang="en-US" sz="2400" b="1" dirty="0"/>
              <a:t>Degree</a:t>
            </a:r>
            <a:r>
              <a:rPr lang="en-US" sz="2400" dirty="0"/>
              <a:t>: The number of edges that are connected to a node is called the degree of the node.</a:t>
            </a:r>
          </a:p>
          <a:p>
            <a:r>
              <a:rPr lang="en-US" sz="2400" dirty="0"/>
              <a:t>Let’s consider the following undirected graph. We will discuss how to determine the degree of each node.</a:t>
            </a:r>
          </a:p>
        </p:txBody>
      </p:sp>
      <p:pic>
        <p:nvPicPr>
          <p:cNvPr id="8" name="Picture 7">
            <a:extLst>
              <a:ext uri="{FF2B5EF4-FFF2-40B4-BE49-F238E27FC236}">
                <a16:creationId xmlns:a16="http://schemas.microsoft.com/office/drawing/2014/main" id="{F246B85D-3276-4A2C-A53F-EAA76C8F71D6}"/>
              </a:ext>
            </a:extLst>
          </p:cNvPr>
          <p:cNvPicPr>
            <a:picLocks noChangeAspect="1"/>
          </p:cNvPicPr>
          <p:nvPr/>
        </p:nvPicPr>
        <p:blipFill>
          <a:blip r:embed="rId2"/>
          <a:stretch>
            <a:fillRect/>
          </a:stretch>
        </p:blipFill>
        <p:spPr>
          <a:xfrm>
            <a:off x="4128813" y="3578549"/>
            <a:ext cx="3934374" cy="2991267"/>
          </a:xfrm>
          <a:prstGeom prst="rect">
            <a:avLst/>
          </a:prstGeom>
        </p:spPr>
      </p:pic>
      <p:sp>
        <p:nvSpPr>
          <p:cNvPr id="2" name="Title 1">
            <a:extLst>
              <a:ext uri="{FF2B5EF4-FFF2-40B4-BE49-F238E27FC236}">
                <a16:creationId xmlns:a16="http://schemas.microsoft.com/office/drawing/2014/main" id="{4C8FCC5B-E159-455C-964D-FA909C9A89C7}"/>
              </a:ext>
            </a:extLst>
          </p:cNvPr>
          <p:cNvSpPr>
            <a:spLocks noGrp="1"/>
          </p:cNvSpPr>
          <p:nvPr>
            <p:ph type="title"/>
          </p:nvPr>
        </p:nvSpPr>
        <p:spPr/>
        <p:txBody>
          <a:bodyPr/>
          <a:lstStyle/>
          <a:p>
            <a:r>
              <a:rPr lang="en-IN" dirty="0"/>
              <a:t>Properties of Graphs</a:t>
            </a:r>
          </a:p>
        </p:txBody>
      </p:sp>
      <mc:AlternateContent xmlns:mc="http://schemas.openxmlformats.org/markup-compatibility/2006">
        <mc:Choice xmlns:p14="http://schemas.microsoft.com/office/powerpoint/2010/main" Requires="p14">
          <p:contentPart p14:bwMode="auto" r:id="rId3">
            <p14:nvContentPartPr>
              <p14:cNvPr id="15" name="Ink 14">
                <a:extLst>
                  <a:ext uri="{FF2B5EF4-FFF2-40B4-BE49-F238E27FC236}">
                    <a16:creationId xmlns:a16="http://schemas.microsoft.com/office/drawing/2014/main" id="{01DA2B6B-E3A9-454C-A819-43F6C5E109B0}"/>
                  </a:ext>
                </a:extLst>
              </p14:cNvPr>
              <p14:cNvContentPartPr/>
              <p14:nvPr/>
            </p14:nvContentPartPr>
            <p14:xfrm>
              <a:off x="5594404" y="3631851"/>
              <a:ext cx="118440" cy="319320"/>
            </p14:xfrm>
          </p:contentPart>
        </mc:Choice>
        <mc:Fallback>
          <p:pic>
            <p:nvPicPr>
              <p:cNvPr id="15" name="Ink 14">
                <a:extLst>
                  <a:ext uri="{FF2B5EF4-FFF2-40B4-BE49-F238E27FC236}">
                    <a16:creationId xmlns:a16="http://schemas.microsoft.com/office/drawing/2014/main" id="{01DA2B6B-E3A9-454C-A819-43F6C5E109B0}"/>
                  </a:ext>
                </a:extLst>
              </p:cNvPr>
              <p:cNvPicPr/>
              <p:nvPr/>
            </p:nvPicPr>
            <p:blipFill>
              <a:blip r:embed="rId4"/>
              <a:stretch>
                <a:fillRect/>
              </a:stretch>
            </p:blipFill>
            <p:spPr>
              <a:xfrm>
                <a:off x="5585404" y="3622851"/>
                <a:ext cx="13608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7" name="Ink 16">
                <a:extLst>
                  <a:ext uri="{FF2B5EF4-FFF2-40B4-BE49-F238E27FC236}">
                    <a16:creationId xmlns:a16="http://schemas.microsoft.com/office/drawing/2014/main" id="{1AD517DB-639D-4825-8C5B-71CA0B326AA5}"/>
                  </a:ext>
                </a:extLst>
              </p14:cNvPr>
              <p14:cNvContentPartPr/>
              <p14:nvPr/>
            </p14:nvContentPartPr>
            <p14:xfrm>
              <a:off x="8129524" y="3771891"/>
              <a:ext cx="413640" cy="142200"/>
            </p14:xfrm>
          </p:contentPart>
        </mc:Choice>
        <mc:Fallback>
          <p:pic>
            <p:nvPicPr>
              <p:cNvPr id="17" name="Ink 16">
                <a:extLst>
                  <a:ext uri="{FF2B5EF4-FFF2-40B4-BE49-F238E27FC236}">
                    <a16:creationId xmlns:a16="http://schemas.microsoft.com/office/drawing/2014/main" id="{1AD517DB-639D-4825-8C5B-71CA0B326AA5}"/>
                  </a:ext>
                </a:extLst>
              </p:cNvPr>
              <p:cNvPicPr/>
              <p:nvPr/>
            </p:nvPicPr>
            <p:blipFill>
              <a:blip r:embed="rId6"/>
              <a:stretch>
                <a:fillRect/>
              </a:stretch>
            </p:blipFill>
            <p:spPr>
              <a:xfrm>
                <a:off x="8120524" y="3762891"/>
                <a:ext cx="43128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8" name="Ink 17">
                <a:extLst>
                  <a:ext uri="{FF2B5EF4-FFF2-40B4-BE49-F238E27FC236}">
                    <a16:creationId xmlns:a16="http://schemas.microsoft.com/office/drawing/2014/main" id="{6DC2880E-D531-4844-BB06-DAD37138CEF7}"/>
                  </a:ext>
                </a:extLst>
              </p14:cNvPr>
              <p14:cNvContentPartPr/>
              <p14:nvPr/>
            </p14:nvContentPartPr>
            <p14:xfrm>
              <a:off x="8080564" y="4942611"/>
              <a:ext cx="281160" cy="183240"/>
            </p14:xfrm>
          </p:contentPart>
        </mc:Choice>
        <mc:Fallback>
          <p:pic>
            <p:nvPicPr>
              <p:cNvPr id="18" name="Ink 17">
                <a:extLst>
                  <a:ext uri="{FF2B5EF4-FFF2-40B4-BE49-F238E27FC236}">
                    <a16:creationId xmlns:a16="http://schemas.microsoft.com/office/drawing/2014/main" id="{6DC2880E-D531-4844-BB06-DAD37138CEF7}"/>
                  </a:ext>
                </a:extLst>
              </p:cNvPr>
              <p:cNvPicPr/>
              <p:nvPr/>
            </p:nvPicPr>
            <p:blipFill>
              <a:blip r:embed="rId8"/>
              <a:stretch>
                <a:fillRect/>
              </a:stretch>
            </p:blipFill>
            <p:spPr>
              <a:xfrm>
                <a:off x="8071564" y="4933611"/>
                <a:ext cx="2988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9" name="Ink 18">
                <a:extLst>
                  <a:ext uri="{FF2B5EF4-FFF2-40B4-BE49-F238E27FC236}">
                    <a16:creationId xmlns:a16="http://schemas.microsoft.com/office/drawing/2014/main" id="{63ADF4D9-BDD8-44D5-95FC-5C3D01F3AE1C}"/>
                  </a:ext>
                </a:extLst>
              </p14:cNvPr>
              <p14:cNvContentPartPr/>
              <p14:nvPr/>
            </p14:nvContentPartPr>
            <p14:xfrm>
              <a:off x="6899044" y="6381891"/>
              <a:ext cx="408960" cy="232200"/>
            </p14:xfrm>
          </p:contentPart>
        </mc:Choice>
        <mc:Fallback>
          <p:pic>
            <p:nvPicPr>
              <p:cNvPr id="19" name="Ink 18">
                <a:extLst>
                  <a:ext uri="{FF2B5EF4-FFF2-40B4-BE49-F238E27FC236}">
                    <a16:creationId xmlns:a16="http://schemas.microsoft.com/office/drawing/2014/main" id="{63ADF4D9-BDD8-44D5-95FC-5C3D01F3AE1C}"/>
                  </a:ext>
                </a:extLst>
              </p:cNvPr>
              <p:cNvPicPr/>
              <p:nvPr/>
            </p:nvPicPr>
            <p:blipFill>
              <a:blip r:embed="rId10"/>
              <a:stretch>
                <a:fillRect/>
              </a:stretch>
            </p:blipFill>
            <p:spPr>
              <a:xfrm>
                <a:off x="6890044" y="6372891"/>
                <a:ext cx="4266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0" name="Ink 19">
                <a:extLst>
                  <a:ext uri="{FF2B5EF4-FFF2-40B4-BE49-F238E27FC236}">
                    <a16:creationId xmlns:a16="http://schemas.microsoft.com/office/drawing/2014/main" id="{8B67AAFF-4F78-4E4B-A358-2F57A643F2F0}"/>
                  </a:ext>
                </a:extLst>
              </p14:cNvPr>
              <p14:cNvContentPartPr/>
              <p14:nvPr/>
            </p14:nvContentPartPr>
            <p14:xfrm>
              <a:off x="5626444" y="4994811"/>
              <a:ext cx="245520" cy="176400"/>
            </p14:xfrm>
          </p:contentPart>
        </mc:Choice>
        <mc:Fallback>
          <p:pic>
            <p:nvPicPr>
              <p:cNvPr id="20" name="Ink 19">
                <a:extLst>
                  <a:ext uri="{FF2B5EF4-FFF2-40B4-BE49-F238E27FC236}">
                    <a16:creationId xmlns:a16="http://schemas.microsoft.com/office/drawing/2014/main" id="{8B67AAFF-4F78-4E4B-A358-2F57A643F2F0}"/>
                  </a:ext>
                </a:extLst>
              </p:cNvPr>
              <p:cNvPicPr/>
              <p:nvPr/>
            </p:nvPicPr>
            <p:blipFill>
              <a:blip r:embed="rId12"/>
              <a:stretch>
                <a:fillRect/>
              </a:stretch>
            </p:blipFill>
            <p:spPr>
              <a:xfrm>
                <a:off x="5617444" y="4985811"/>
                <a:ext cx="26316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1" name="Ink 20">
                <a:extLst>
                  <a:ext uri="{FF2B5EF4-FFF2-40B4-BE49-F238E27FC236}">
                    <a16:creationId xmlns:a16="http://schemas.microsoft.com/office/drawing/2014/main" id="{EEDB6A1D-D6CB-491A-AA16-2C8FB6D60FDA}"/>
                  </a:ext>
                </a:extLst>
              </p14:cNvPr>
              <p14:cNvContentPartPr/>
              <p14:nvPr/>
            </p14:nvContentPartPr>
            <p14:xfrm>
              <a:off x="2765884" y="2288331"/>
              <a:ext cx="7729200" cy="157320"/>
            </p14:xfrm>
          </p:contentPart>
        </mc:Choice>
        <mc:Fallback>
          <p:pic>
            <p:nvPicPr>
              <p:cNvPr id="21" name="Ink 20">
                <a:extLst>
                  <a:ext uri="{FF2B5EF4-FFF2-40B4-BE49-F238E27FC236}">
                    <a16:creationId xmlns:a16="http://schemas.microsoft.com/office/drawing/2014/main" id="{EEDB6A1D-D6CB-491A-AA16-2C8FB6D60FDA}"/>
                  </a:ext>
                </a:extLst>
              </p:cNvPr>
              <p:cNvPicPr/>
              <p:nvPr/>
            </p:nvPicPr>
            <p:blipFill>
              <a:blip r:embed="rId14"/>
              <a:stretch>
                <a:fillRect/>
              </a:stretch>
            </p:blipFill>
            <p:spPr>
              <a:xfrm>
                <a:off x="2756884" y="2279331"/>
                <a:ext cx="774684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2" name="Ink 21">
                <a:extLst>
                  <a:ext uri="{FF2B5EF4-FFF2-40B4-BE49-F238E27FC236}">
                    <a16:creationId xmlns:a16="http://schemas.microsoft.com/office/drawing/2014/main" id="{32B827AA-EF23-4695-9E2B-6073A9BD7629}"/>
                  </a:ext>
                </a:extLst>
              </p14:cNvPr>
              <p14:cNvContentPartPr/>
              <p14:nvPr/>
            </p14:nvContentPartPr>
            <p14:xfrm>
              <a:off x="1681564" y="2707371"/>
              <a:ext cx="3904560" cy="33840"/>
            </p14:xfrm>
          </p:contentPart>
        </mc:Choice>
        <mc:Fallback>
          <p:pic>
            <p:nvPicPr>
              <p:cNvPr id="22" name="Ink 21">
                <a:extLst>
                  <a:ext uri="{FF2B5EF4-FFF2-40B4-BE49-F238E27FC236}">
                    <a16:creationId xmlns:a16="http://schemas.microsoft.com/office/drawing/2014/main" id="{32B827AA-EF23-4695-9E2B-6073A9BD7629}"/>
                  </a:ext>
                </a:extLst>
              </p:cNvPr>
              <p:cNvPicPr/>
              <p:nvPr/>
            </p:nvPicPr>
            <p:blipFill>
              <a:blip r:embed="rId16"/>
              <a:stretch>
                <a:fillRect/>
              </a:stretch>
            </p:blipFill>
            <p:spPr>
              <a:xfrm>
                <a:off x="1672564" y="2698371"/>
                <a:ext cx="3922200" cy="51480"/>
              </a:xfrm>
              <a:prstGeom prst="rect">
                <a:avLst/>
              </a:prstGeom>
            </p:spPr>
          </p:pic>
        </mc:Fallback>
      </mc:AlternateContent>
    </p:spTree>
    <p:extLst>
      <p:ext uri="{BB962C8B-B14F-4D97-AF65-F5344CB8AC3E}">
        <p14:creationId xmlns:p14="http://schemas.microsoft.com/office/powerpoint/2010/main" val="1453777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46B85D-3276-4A2C-A53F-EAA76C8F71D6}"/>
              </a:ext>
            </a:extLst>
          </p:cNvPr>
          <p:cNvPicPr>
            <a:picLocks noChangeAspect="1"/>
          </p:cNvPicPr>
          <p:nvPr/>
        </p:nvPicPr>
        <p:blipFill>
          <a:blip r:embed="rId2"/>
          <a:stretch>
            <a:fillRect/>
          </a:stretch>
        </p:blipFill>
        <p:spPr>
          <a:xfrm>
            <a:off x="2491582" y="1270224"/>
            <a:ext cx="2476939" cy="1883193"/>
          </a:xfrm>
          <a:prstGeom prst="rect">
            <a:avLst/>
          </a:prstGeom>
        </p:spPr>
      </p:pic>
      <p:pic>
        <p:nvPicPr>
          <p:cNvPr id="2" name="Picture 1">
            <a:extLst>
              <a:ext uri="{FF2B5EF4-FFF2-40B4-BE49-F238E27FC236}">
                <a16:creationId xmlns:a16="http://schemas.microsoft.com/office/drawing/2014/main" id="{0348C3E4-CBCD-4652-A449-1966A6F4268D}"/>
              </a:ext>
            </a:extLst>
          </p:cNvPr>
          <p:cNvPicPr>
            <a:picLocks noChangeAspect="1"/>
          </p:cNvPicPr>
          <p:nvPr/>
        </p:nvPicPr>
        <p:blipFill>
          <a:blip r:embed="rId3"/>
          <a:stretch>
            <a:fillRect/>
          </a:stretch>
        </p:blipFill>
        <p:spPr>
          <a:xfrm>
            <a:off x="6490325" y="635819"/>
            <a:ext cx="3047803" cy="3152002"/>
          </a:xfrm>
          <a:prstGeom prst="rect">
            <a:avLst/>
          </a:prstGeom>
        </p:spPr>
      </p:pic>
      <p:sp>
        <p:nvSpPr>
          <p:cNvPr id="4" name="Rectangle 3">
            <a:extLst>
              <a:ext uri="{FF2B5EF4-FFF2-40B4-BE49-F238E27FC236}">
                <a16:creationId xmlns:a16="http://schemas.microsoft.com/office/drawing/2014/main" id="{D8B2CF36-6D47-4D5B-9443-B1808767FEDA}"/>
              </a:ext>
            </a:extLst>
          </p:cNvPr>
          <p:cNvSpPr/>
          <p:nvPr/>
        </p:nvSpPr>
        <p:spPr>
          <a:xfrm>
            <a:off x="1428428" y="4143852"/>
            <a:ext cx="10123794" cy="1938992"/>
          </a:xfrm>
          <a:prstGeom prst="rect">
            <a:avLst/>
          </a:prstGeom>
        </p:spPr>
        <p:txBody>
          <a:bodyPr wrap="square">
            <a:spAutoFit/>
          </a:bodyPr>
          <a:lstStyle/>
          <a:p>
            <a:r>
              <a:rPr lang="en-US" sz="2000" dirty="0"/>
              <a:t>In case of directed graphs, the degree can be classified into:</a:t>
            </a:r>
          </a:p>
          <a:p>
            <a:pPr marL="342900" indent="-342900">
              <a:buFont typeface="Wingdings" panose="05000000000000000000" pitchFamily="2" charset="2"/>
              <a:buChar char="Ø"/>
            </a:pPr>
            <a:r>
              <a:rPr lang="en-US" sz="2000" dirty="0"/>
              <a:t>In-degree: The number of incoming edges to a node</a:t>
            </a:r>
          </a:p>
          <a:p>
            <a:pPr marL="342900" indent="-342900">
              <a:buFont typeface="Wingdings" panose="05000000000000000000" pitchFamily="2" charset="2"/>
              <a:buChar char="Ø"/>
            </a:pPr>
            <a:r>
              <a:rPr lang="en-US" sz="2000" dirty="0"/>
              <a:t>Out-degree: The number of outgoing edges from a node</a:t>
            </a:r>
          </a:p>
          <a:p>
            <a:r>
              <a:rPr lang="en-US" sz="2000" dirty="0"/>
              <a:t>For a directed graph:</a:t>
            </a:r>
            <a:br>
              <a:rPr lang="en-US" sz="2000" dirty="0"/>
            </a:br>
            <a:r>
              <a:rPr lang="en-US" sz="2000" dirty="0"/>
              <a:t>Degree = </a:t>
            </a:r>
            <a:r>
              <a:rPr lang="en-US" sz="2000" dirty="0" err="1"/>
              <a:t>InDegree</a:t>
            </a:r>
            <a:r>
              <a:rPr lang="en-US" sz="2000" dirty="0"/>
              <a:t>(the edges pointing to the vertex) + </a:t>
            </a:r>
            <a:r>
              <a:rPr lang="en-US" sz="2000" dirty="0" err="1"/>
              <a:t>OutDegree</a:t>
            </a:r>
            <a:r>
              <a:rPr lang="en-US" sz="2000" dirty="0"/>
              <a:t>(the edges pointing away from the vertex)</a:t>
            </a:r>
          </a:p>
        </p:txBody>
      </p:sp>
      <p:sp>
        <p:nvSpPr>
          <p:cNvPr id="3" name="Title 2">
            <a:extLst>
              <a:ext uri="{FF2B5EF4-FFF2-40B4-BE49-F238E27FC236}">
                <a16:creationId xmlns:a16="http://schemas.microsoft.com/office/drawing/2014/main" id="{DDF89C49-FA4B-4DB6-864D-E8D9FC82DA6C}"/>
              </a:ext>
            </a:extLst>
          </p:cNvPr>
          <p:cNvSpPr>
            <a:spLocks noGrp="1"/>
          </p:cNvSpPr>
          <p:nvPr>
            <p:ph type="title"/>
          </p:nvPr>
        </p:nvSpPr>
        <p:spPr/>
        <p:txBody>
          <a:bodyPr/>
          <a:lstStyle/>
          <a:p>
            <a:r>
              <a:rPr lang="en-IN" dirty="0"/>
              <a:t>Properties of Graphs</a:t>
            </a:r>
          </a:p>
        </p:txBody>
      </p:sp>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46726542-7A2C-4049-937C-36E95C464540}"/>
                  </a:ext>
                </a:extLst>
              </p14:cNvPr>
              <p14:cNvContentPartPr/>
              <p14:nvPr/>
            </p14:nvContentPartPr>
            <p14:xfrm>
              <a:off x="4393804" y="1449891"/>
              <a:ext cx="144360" cy="208440"/>
            </p14:xfrm>
          </p:contentPart>
        </mc:Choice>
        <mc:Fallback>
          <p:pic>
            <p:nvPicPr>
              <p:cNvPr id="9" name="Ink 8">
                <a:extLst>
                  <a:ext uri="{FF2B5EF4-FFF2-40B4-BE49-F238E27FC236}">
                    <a16:creationId xmlns:a16="http://schemas.microsoft.com/office/drawing/2014/main" id="{46726542-7A2C-4049-937C-36E95C464540}"/>
                  </a:ext>
                </a:extLst>
              </p:cNvPr>
              <p:cNvPicPr/>
              <p:nvPr/>
            </p:nvPicPr>
            <p:blipFill>
              <a:blip r:embed="rId5"/>
              <a:stretch>
                <a:fillRect/>
              </a:stretch>
            </p:blipFill>
            <p:spPr>
              <a:xfrm>
                <a:off x="4384804" y="1440891"/>
                <a:ext cx="16200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CD2F5800-5034-45E0-A815-A0B3B6B30E92}"/>
                  </a:ext>
                </a:extLst>
              </p14:cNvPr>
              <p14:cNvContentPartPr/>
              <p14:nvPr/>
            </p14:nvContentPartPr>
            <p14:xfrm>
              <a:off x="4615204" y="1715211"/>
              <a:ext cx="117000" cy="94320"/>
            </p14:xfrm>
          </p:contentPart>
        </mc:Choice>
        <mc:Fallback>
          <p:pic>
            <p:nvPicPr>
              <p:cNvPr id="10" name="Ink 9">
                <a:extLst>
                  <a:ext uri="{FF2B5EF4-FFF2-40B4-BE49-F238E27FC236}">
                    <a16:creationId xmlns:a16="http://schemas.microsoft.com/office/drawing/2014/main" id="{CD2F5800-5034-45E0-A815-A0B3B6B30E92}"/>
                  </a:ext>
                </a:extLst>
              </p:cNvPr>
              <p:cNvPicPr/>
              <p:nvPr/>
            </p:nvPicPr>
            <p:blipFill>
              <a:blip r:embed="rId7"/>
              <a:stretch>
                <a:fillRect/>
              </a:stretch>
            </p:blipFill>
            <p:spPr>
              <a:xfrm>
                <a:off x="4606204" y="1706211"/>
                <a:ext cx="13464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4E05FC5E-2DA7-4724-8743-10C3BE690670}"/>
                  </a:ext>
                </a:extLst>
              </p14:cNvPr>
              <p14:cNvContentPartPr/>
              <p14:nvPr/>
            </p14:nvContentPartPr>
            <p14:xfrm>
              <a:off x="4401004" y="1976931"/>
              <a:ext cx="194760" cy="165960"/>
            </p14:xfrm>
          </p:contentPart>
        </mc:Choice>
        <mc:Fallback>
          <p:pic>
            <p:nvPicPr>
              <p:cNvPr id="11" name="Ink 10">
                <a:extLst>
                  <a:ext uri="{FF2B5EF4-FFF2-40B4-BE49-F238E27FC236}">
                    <a16:creationId xmlns:a16="http://schemas.microsoft.com/office/drawing/2014/main" id="{4E05FC5E-2DA7-4724-8743-10C3BE690670}"/>
                  </a:ext>
                </a:extLst>
              </p:cNvPr>
              <p:cNvPicPr/>
              <p:nvPr/>
            </p:nvPicPr>
            <p:blipFill>
              <a:blip r:embed="rId9"/>
              <a:stretch>
                <a:fillRect/>
              </a:stretch>
            </p:blipFill>
            <p:spPr>
              <a:xfrm>
                <a:off x="4392004" y="1967931"/>
                <a:ext cx="21240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C6196294-A070-4ADF-997C-77BC435379DE}"/>
                  </a:ext>
                </a:extLst>
              </p14:cNvPr>
              <p14:cNvContentPartPr/>
              <p14:nvPr/>
            </p14:nvContentPartPr>
            <p14:xfrm>
              <a:off x="4203724" y="2771451"/>
              <a:ext cx="159120" cy="206280"/>
            </p14:xfrm>
          </p:contentPart>
        </mc:Choice>
        <mc:Fallback>
          <p:pic>
            <p:nvPicPr>
              <p:cNvPr id="13" name="Ink 12">
                <a:extLst>
                  <a:ext uri="{FF2B5EF4-FFF2-40B4-BE49-F238E27FC236}">
                    <a16:creationId xmlns:a16="http://schemas.microsoft.com/office/drawing/2014/main" id="{C6196294-A070-4ADF-997C-77BC435379DE}"/>
                  </a:ext>
                </a:extLst>
              </p:cNvPr>
              <p:cNvPicPr/>
              <p:nvPr/>
            </p:nvPicPr>
            <p:blipFill>
              <a:blip r:embed="rId11"/>
              <a:stretch>
                <a:fillRect/>
              </a:stretch>
            </p:blipFill>
            <p:spPr>
              <a:xfrm>
                <a:off x="4194724" y="2762451"/>
                <a:ext cx="17676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2" name="Ink 61">
                <a:extLst>
                  <a:ext uri="{FF2B5EF4-FFF2-40B4-BE49-F238E27FC236}">
                    <a16:creationId xmlns:a16="http://schemas.microsoft.com/office/drawing/2014/main" id="{FA388EFC-882C-44A1-BEAA-04A0E971C76A}"/>
                  </a:ext>
                </a:extLst>
              </p14:cNvPr>
              <p14:cNvContentPartPr/>
              <p14:nvPr/>
            </p14:nvContentPartPr>
            <p14:xfrm>
              <a:off x="-8996" y="1334691"/>
              <a:ext cx="3276720" cy="2203200"/>
            </p14:xfrm>
          </p:contentPart>
        </mc:Choice>
        <mc:Fallback>
          <p:pic>
            <p:nvPicPr>
              <p:cNvPr id="62" name="Ink 61">
                <a:extLst>
                  <a:ext uri="{FF2B5EF4-FFF2-40B4-BE49-F238E27FC236}">
                    <a16:creationId xmlns:a16="http://schemas.microsoft.com/office/drawing/2014/main" id="{FA388EFC-882C-44A1-BEAA-04A0E971C76A}"/>
                  </a:ext>
                </a:extLst>
              </p:cNvPr>
              <p:cNvPicPr/>
              <p:nvPr/>
            </p:nvPicPr>
            <p:blipFill>
              <a:blip r:embed="rId13"/>
              <a:stretch>
                <a:fillRect/>
              </a:stretch>
            </p:blipFill>
            <p:spPr>
              <a:xfrm>
                <a:off x="-17996" y="1325691"/>
                <a:ext cx="3294360" cy="2220840"/>
              </a:xfrm>
              <a:prstGeom prst="rect">
                <a:avLst/>
              </a:prstGeom>
            </p:spPr>
          </p:pic>
        </mc:Fallback>
      </mc:AlternateContent>
    </p:spTree>
    <p:extLst>
      <p:ext uri="{BB962C8B-B14F-4D97-AF65-F5344CB8AC3E}">
        <p14:creationId xmlns:p14="http://schemas.microsoft.com/office/powerpoint/2010/main" val="2691795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179730-6247-4E3E-8CD8-ECB629EEB8AA}"/>
              </a:ext>
            </a:extLst>
          </p:cNvPr>
          <p:cNvPicPr>
            <a:picLocks noChangeAspect="1"/>
          </p:cNvPicPr>
          <p:nvPr/>
        </p:nvPicPr>
        <p:blipFill rotWithShape="1">
          <a:blip r:embed="rId2"/>
          <a:srcRect t="74623"/>
          <a:stretch/>
        </p:blipFill>
        <p:spPr>
          <a:xfrm>
            <a:off x="1513807" y="5555724"/>
            <a:ext cx="4370797" cy="467798"/>
          </a:xfrm>
          <a:prstGeom prst="rect">
            <a:avLst/>
          </a:prstGeom>
        </p:spPr>
      </p:pic>
      <p:pic>
        <p:nvPicPr>
          <p:cNvPr id="4" name="Picture 3">
            <a:extLst>
              <a:ext uri="{FF2B5EF4-FFF2-40B4-BE49-F238E27FC236}">
                <a16:creationId xmlns:a16="http://schemas.microsoft.com/office/drawing/2014/main" id="{73FC6DA6-1D2B-464C-85B9-ECC4AB461DE4}"/>
              </a:ext>
            </a:extLst>
          </p:cNvPr>
          <p:cNvPicPr>
            <a:picLocks noChangeAspect="1"/>
          </p:cNvPicPr>
          <p:nvPr/>
        </p:nvPicPr>
        <p:blipFill>
          <a:blip r:embed="rId3"/>
          <a:stretch>
            <a:fillRect/>
          </a:stretch>
        </p:blipFill>
        <p:spPr>
          <a:xfrm>
            <a:off x="1513807" y="3075036"/>
            <a:ext cx="4370797" cy="2531023"/>
          </a:xfrm>
          <a:prstGeom prst="rect">
            <a:avLst/>
          </a:prstGeom>
        </p:spPr>
      </p:pic>
      <p:pic>
        <p:nvPicPr>
          <p:cNvPr id="6" name="Picture 5">
            <a:extLst>
              <a:ext uri="{FF2B5EF4-FFF2-40B4-BE49-F238E27FC236}">
                <a16:creationId xmlns:a16="http://schemas.microsoft.com/office/drawing/2014/main" id="{3C6E1A11-751B-40CA-97F4-1B11B1785E81}"/>
              </a:ext>
            </a:extLst>
          </p:cNvPr>
          <p:cNvPicPr>
            <a:picLocks noChangeAspect="1"/>
          </p:cNvPicPr>
          <p:nvPr/>
        </p:nvPicPr>
        <p:blipFill>
          <a:blip r:embed="rId4"/>
          <a:stretch>
            <a:fillRect/>
          </a:stretch>
        </p:blipFill>
        <p:spPr>
          <a:xfrm>
            <a:off x="7292857" y="3160889"/>
            <a:ext cx="4377676" cy="2445170"/>
          </a:xfrm>
          <a:prstGeom prst="rect">
            <a:avLst/>
          </a:prstGeom>
        </p:spPr>
      </p:pic>
      <p:pic>
        <p:nvPicPr>
          <p:cNvPr id="10" name="Picture 9">
            <a:extLst>
              <a:ext uri="{FF2B5EF4-FFF2-40B4-BE49-F238E27FC236}">
                <a16:creationId xmlns:a16="http://schemas.microsoft.com/office/drawing/2014/main" id="{7B0AF35E-DF73-4932-8F22-A004429F6BF6}"/>
              </a:ext>
            </a:extLst>
          </p:cNvPr>
          <p:cNvPicPr>
            <a:picLocks noChangeAspect="1"/>
          </p:cNvPicPr>
          <p:nvPr/>
        </p:nvPicPr>
        <p:blipFill rotWithShape="1">
          <a:blip r:embed="rId5"/>
          <a:srcRect b="18961"/>
          <a:stretch/>
        </p:blipFill>
        <p:spPr>
          <a:xfrm>
            <a:off x="7292856" y="5592983"/>
            <a:ext cx="4370797" cy="369332"/>
          </a:xfrm>
          <a:prstGeom prst="rect">
            <a:avLst/>
          </a:prstGeom>
        </p:spPr>
      </p:pic>
      <p:sp>
        <p:nvSpPr>
          <p:cNvPr id="12" name="TextBox 11">
            <a:extLst>
              <a:ext uri="{FF2B5EF4-FFF2-40B4-BE49-F238E27FC236}">
                <a16:creationId xmlns:a16="http://schemas.microsoft.com/office/drawing/2014/main" id="{D3843DB7-AF6A-4AAB-8F6E-4E2B6F4415F8}"/>
              </a:ext>
            </a:extLst>
          </p:cNvPr>
          <p:cNvSpPr txBox="1"/>
          <p:nvPr/>
        </p:nvSpPr>
        <p:spPr>
          <a:xfrm>
            <a:off x="8312646" y="6099346"/>
            <a:ext cx="1905458" cy="369332"/>
          </a:xfrm>
          <a:prstGeom prst="rect">
            <a:avLst/>
          </a:prstGeom>
          <a:noFill/>
        </p:spPr>
        <p:txBody>
          <a:bodyPr wrap="none" rtlCol="0">
            <a:spAutoFit/>
          </a:bodyPr>
          <a:lstStyle/>
          <a:p>
            <a:r>
              <a:rPr lang="en-IN" dirty="0"/>
              <a:t>Not a Simple Path</a:t>
            </a:r>
          </a:p>
        </p:txBody>
      </p:sp>
      <p:sp>
        <p:nvSpPr>
          <p:cNvPr id="13" name="Rectangle 12">
            <a:extLst>
              <a:ext uri="{FF2B5EF4-FFF2-40B4-BE49-F238E27FC236}">
                <a16:creationId xmlns:a16="http://schemas.microsoft.com/office/drawing/2014/main" id="{4710515E-0FF4-49C1-902D-A892DCF717D3}"/>
              </a:ext>
            </a:extLst>
          </p:cNvPr>
          <p:cNvSpPr/>
          <p:nvPr/>
        </p:nvSpPr>
        <p:spPr>
          <a:xfrm>
            <a:off x="2518862" y="6135377"/>
            <a:ext cx="1956754" cy="369332"/>
          </a:xfrm>
          <a:prstGeom prst="rect">
            <a:avLst/>
          </a:prstGeom>
        </p:spPr>
        <p:txBody>
          <a:bodyPr wrap="none">
            <a:spAutoFit/>
          </a:bodyPr>
          <a:lstStyle/>
          <a:p>
            <a:r>
              <a:rPr lang="en-IN" dirty="0"/>
              <a:t>Also a Simple Path</a:t>
            </a:r>
          </a:p>
        </p:txBody>
      </p:sp>
      <p:pic>
        <p:nvPicPr>
          <p:cNvPr id="5" name="Picture 4">
            <a:extLst>
              <a:ext uri="{FF2B5EF4-FFF2-40B4-BE49-F238E27FC236}">
                <a16:creationId xmlns:a16="http://schemas.microsoft.com/office/drawing/2014/main" id="{5AD95E6D-16DF-4A15-85C7-F11B2AEF601C}"/>
              </a:ext>
            </a:extLst>
          </p:cNvPr>
          <p:cNvPicPr>
            <a:picLocks noChangeAspect="1"/>
          </p:cNvPicPr>
          <p:nvPr/>
        </p:nvPicPr>
        <p:blipFill>
          <a:blip r:embed="rId6"/>
          <a:stretch>
            <a:fillRect/>
          </a:stretch>
        </p:blipFill>
        <p:spPr>
          <a:xfrm>
            <a:off x="1513808" y="1103721"/>
            <a:ext cx="4370797" cy="1771897"/>
          </a:xfrm>
          <a:prstGeom prst="rect">
            <a:avLst/>
          </a:prstGeom>
        </p:spPr>
      </p:pic>
      <p:pic>
        <p:nvPicPr>
          <p:cNvPr id="11" name="Picture 10">
            <a:extLst>
              <a:ext uri="{FF2B5EF4-FFF2-40B4-BE49-F238E27FC236}">
                <a16:creationId xmlns:a16="http://schemas.microsoft.com/office/drawing/2014/main" id="{BE4DF786-BAE9-4C08-849E-2F7CEB987782}"/>
              </a:ext>
            </a:extLst>
          </p:cNvPr>
          <p:cNvPicPr>
            <a:picLocks noChangeAspect="1"/>
          </p:cNvPicPr>
          <p:nvPr/>
        </p:nvPicPr>
        <p:blipFill>
          <a:blip r:embed="rId7"/>
          <a:stretch>
            <a:fillRect/>
          </a:stretch>
        </p:blipFill>
        <p:spPr>
          <a:xfrm>
            <a:off x="7299736" y="1103721"/>
            <a:ext cx="4370797" cy="1771897"/>
          </a:xfrm>
          <a:prstGeom prst="rect">
            <a:avLst/>
          </a:prstGeom>
        </p:spPr>
      </p:pic>
      <p:sp>
        <p:nvSpPr>
          <p:cNvPr id="3" name="Title 2">
            <a:extLst>
              <a:ext uri="{FF2B5EF4-FFF2-40B4-BE49-F238E27FC236}">
                <a16:creationId xmlns:a16="http://schemas.microsoft.com/office/drawing/2014/main" id="{55C5F4E4-8E6B-4576-9E09-345ACB52E8CE}"/>
              </a:ext>
            </a:extLst>
          </p:cNvPr>
          <p:cNvSpPr>
            <a:spLocks noGrp="1"/>
          </p:cNvSpPr>
          <p:nvPr>
            <p:ph type="title"/>
          </p:nvPr>
        </p:nvSpPr>
        <p:spPr/>
        <p:txBody>
          <a:bodyPr/>
          <a:lstStyle/>
          <a:p>
            <a:r>
              <a:rPr lang="en-IN" dirty="0"/>
              <a:t>Properties of Graphs</a:t>
            </a:r>
          </a:p>
        </p:txBody>
      </p:sp>
      <mc:AlternateContent xmlns:mc="http://schemas.openxmlformats.org/markup-compatibility/2006">
        <mc:Choice xmlns:p14="http://schemas.microsoft.com/office/powerpoint/2010/main" Requires="p14">
          <p:contentPart p14:bwMode="auto" r:id="rId8">
            <p14:nvContentPartPr>
              <p14:cNvPr id="18" name="Ink 17">
                <a:extLst>
                  <a:ext uri="{FF2B5EF4-FFF2-40B4-BE49-F238E27FC236}">
                    <a16:creationId xmlns:a16="http://schemas.microsoft.com/office/drawing/2014/main" id="{28A08050-04A6-48D9-9D3F-3A869382832B}"/>
                  </a:ext>
                </a:extLst>
              </p14:cNvPr>
              <p14:cNvContentPartPr/>
              <p14:nvPr/>
            </p14:nvContentPartPr>
            <p14:xfrm>
              <a:off x="8605444" y="6351291"/>
              <a:ext cx="1435320" cy="525240"/>
            </p14:xfrm>
          </p:contentPart>
        </mc:Choice>
        <mc:Fallback>
          <p:pic>
            <p:nvPicPr>
              <p:cNvPr id="18" name="Ink 17">
                <a:extLst>
                  <a:ext uri="{FF2B5EF4-FFF2-40B4-BE49-F238E27FC236}">
                    <a16:creationId xmlns:a16="http://schemas.microsoft.com/office/drawing/2014/main" id="{28A08050-04A6-48D9-9D3F-3A869382832B}"/>
                  </a:ext>
                </a:extLst>
              </p:cNvPr>
              <p:cNvPicPr/>
              <p:nvPr/>
            </p:nvPicPr>
            <p:blipFill>
              <a:blip r:embed="rId9"/>
              <a:stretch>
                <a:fillRect/>
              </a:stretch>
            </p:blipFill>
            <p:spPr>
              <a:xfrm>
                <a:off x="8596444" y="6342291"/>
                <a:ext cx="1452960" cy="542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9" name="Ink 48">
                <a:extLst>
                  <a:ext uri="{FF2B5EF4-FFF2-40B4-BE49-F238E27FC236}">
                    <a16:creationId xmlns:a16="http://schemas.microsoft.com/office/drawing/2014/main" id="{CA25B7E6-B6B0-4707-90D0-3F665CE81862}"/>
                  </a:ext>
                </a:extLst>
              </p14:cNvPr>
              <p14:cNvContentPartPr/>
              <p14:nvPr/>
            </p14:nvContentPartPr>
            <p14:xfrm>
              <a:off x="5010844" y="4268438"/>
              <a:ext cx="653400" cy="1820520"/>
            </p14:xfrm>
          </p:contentPart>
        </mc:Choice>
        <mc:Fallback>
          <p:pic>
            <p:nvPicPr>
              <p:cNvPr id="49" name="Ink 48">
                <a:extLst>
                  <a:ext uri="{FF2B5EF4-FFF2-40B4-BE49-F238E27FC236}">
                    <a16:creationId xmlns:a16="http://schemas.microsoft.com/office/drawing/2014/main" id="{CA25B7E6-B6B0-4707-90D0-3F665CE81862}"/>
                  </a:ext>
                </a:extLst>
              </p:cNvPr>
              <p:cNvPicPr/>
              <p:nvPr/>
            </p:nvPicPr>
            <p:blipFill>
              <a:blip r:embed="rId11"/>
              <a:stretch>
                <a:fillRect/>
              </a:stretch>
            </p:blipFill>
            <p:spPr>
              <a:xfrm>
                <a:off x="5001844" y="4259438"/>
                <a:ext cx="671040" cy="1838160"/>
              </a:xfrm>
              <a:prstGeom prst="rect">
                <a:avLst/>
              </a:prstGeom>
            </p:spPr>
          </p:pic>
        </mc:Fallback>
      </mc:AlternateContent>
    </p:spTree>
    <p:extLst>
      <p:ext uri="{BB962C8B-B14F-4D97-AF65-F5344CB8AC3E}">
        <p14:creationId xmlns:p14="http://schemas.microsoft.com/office/powerpoint/2010/main" val="4874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685971B-86A2-47DB-8F7D-DDEF3C685C03}"/>
              </a:ext>
            </a:extLst>
          </p:cNvPr>
          <p:cNvPicPr>
            <a:picLocks noChangeAspect="1"/>
          </p:cNvPicPr>
          <p:nvPr/>
        </p:nvPicPr>
        <p:blipFill>
          <a:blip r:embed="rId2"/>
          <a:stretch>
            <a:fillRect/>
          </a:stretch>
        </p:blipFill>
        <p:spPr>
          <a:xfrm>
            <a:off x="2150579" y="1158820"/>
            <a:ext cx="4372585" cy="1528192"/>
          </a:xfrm>
          <a:prstGeom prst="rect">
            <a:avLst/>
          </a:prstGeom>
        </p:spPr>
      </p:pic>
      <p:pic>
        <p:nvPicPr>
          <p:cNvPr id="15" name="Picture 14">
            <a:extLst>
              <a:ext uri="{FF2B5EF4-FFF2-40B4-BE49-F238E27FC236}">
                <a16:creationId xmlns:a16="http://schemas.microsoft.com/office/drawing/2014/main" id="{90FAE6C8-27B9-4B94-8DD3-C5F971265415}"/>
              </a:ext>
            </a:extLst>
          </p:cNvPr>
          <p:cNvPicPr>
            <a:picLocks noChangeAspect="1"/>
          </p:cNvPicPr>
          <p:nvPr/>
        </p:nvPicPr>
        <p:blipFill>
          <a:blip r:embed="rId3"/>
          <a:stretch>
            <a:fillRect/>
          </a:stretch>
        </p:blipFill>
        <p:spPr>
          <a:xfrm>
            <a:off x="2527066" y="2992567"/>
            <a:ext cx="3474562" cy="2906486"/>
          </a:xfrm>
          <a:prstGeom prst="rect">
            <a:avLst/>
          </a:prstGeom>
        </p:spPr>
      </p:pic>
      <p:pic>
        <p:nvPicPr>
          <p:cNvPr id="16" name="Picture 15">
            <a:extLst>
              <a:ext uri="{FF2B5EF4-FFF2-40B4-BE49-F238E27FC236}">
                <a16:creationId xmlns:a16="http://schemas.microsoft.com/office/drawing/2014/main" id="{26E0DF14-95C6-4F04-A21D-12A89897013C}"/>
              </a:ext>
            </a:extLst>
          </p:cNvPr>
          <p:cNvPicPr>
            <a:picLocks noChangeAspect="1"/>
          </p:cNvPicPr>
          <p:nvPr/>
        </p:nvPicPr>
        <p:blipFill>
          <a:blip r:embed="rId4"/>
          <a:stretch>
            <a:fillRect/>
          </a:stretch>
        </p:blipFill>
        <p:spPr>
          <a:xfrm>
            <a:off x="7159935" y="1158820"/>
            <a:ext cx="4665501" cy="847843"/>
          </a:xfrm>
          <a:prstGeom prst="rect">
            <a:avLst/>
          </a:prstGeom>
        </p:spPr>
      </p:pic>
      <p:pic>
        <p:nvPicPr>
          <p:cNvPr id="17" name="Picture 16">
            <a:extLst>
              <a:ext uri="{FF2B5EF4-FFF2-40B4-BE49-F238E27FC236}">
                <a16:creationId xmlns:a16="http://schemas.microsoft.com/office/drawing/2014/main" id="{5B5DD1E0-0B62-43C3-911F-0B9F96FF9FB5}"/>
              </a:ext>
            </a:extLst>
          </p:cNvPr>
          <p:cNvPicPr>
            <a:picLocks noChangeAspect="1"/>
          </p:cNvPicPr>
          <p:nvPr/>
        </p:nvPicPr>
        <p:blipFill>
          <a:blip r:embed="rId5"/>
          <a:stretch>
            <a:fillRect/>
          </a:stretch>
        </p:blipFill>
        <p:spPr>
          <a:xfrm>
            <a:off x="7159935" y="2029695"/>
            <a:ext cx="4665501" cy="657317"/>
          </a:xfrm>
          <a:prstGeom prst="rect">
            <a:avLst/>
          </a:prstGeom>
        </p:spPr>
      </p:pic>
      <p:pic>
        <p:nvPicPr>
          <p:cNvPr id="18" name="Picture 17">
            <a:extLst>
              <a:ext uri="{FF2B5EF4-FFF2-40B4-BE49-F238E27FC236}">
                <a16:creationId xmlns:a16="http://schemas.microsoft.com/office/drawing/2014/main" id="{3DE5C7DA-4A72-4AAC-BFB1-8597111318D5}"/>
              </a:ext>
            </a:extLst>
          </p:cNvPr>
          <p:cNvPicPr>
            <a:picLocks noChangeAspect="1"/>
          </p:cNvPicPr>
          <p:nvPr/>
        </p:nvPicPr>
        <p:blipFill>
          <a:blip r:embed="rId6"/>
          <a:stretch>
            <a:fillRect/>
          </a:stretch>
        </p:blipFill>
        <p:spPr>
          <a:xfrm>
            <a:off x="8099903" y="2992567"/>
            <a:ext cx="3130062" cy="2906486"/>
          </a:xfrm>
          <a:prstGeom prst="rect">
            <a:avLst/>
          </a:prstGeom>
        </p:spPr>
      </p:pic>
      <p:sp>
        <p:nvSpPr>
          <p:cNvPr id="3" name="Title 2">
            <a:extLst>
              <a:ext uri="{FF2B5EF4-FFF2-40B4-BE49-F238E27FC236}">
                <a16:creationId xmlns:a16="http://schemas.microsoft.com/office/drawing/2014/main" id="{7C79BCD2-1C01-4723-9AE9-0D46EB19A649}"/>
              </a:ext>
            </a:extLst>
          </p:cNvPr>
          <p:cNvSpPr>
            <a:spLocks noGrp="1"/>
          </p:cNvSpPr>
          <p:nvPr>
            <p:ph type="title"/>
          </p:nvPr>
        </p:nvSpPr>
        <p:spPr/>
        <p:txBody>
          <a:bodyPr/>
          <a:lstStyle/>
          <a:p>
            <a:r>
              <a:rPr lang="en-IN" dirty="0"/>
              <a:t>Properties of Graphs</a:t>
            </a:r>
          </a:p>
        </p:txBody>
      </p:sp>
    </p:spTree>
    <p:extLst>
      <p:ext uri="{BB962C8B-B14F-4D97-AF65-F5344CB8AC3E}">
        <p14:creationId xmlns:p14="http://schemas.microsoft.com/office/powerpoint/2010/main" val="1270578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4406EC-051E-4814-BD02-3643B56B2F53}"/>
              </a:ext>
            </a:extLst>
          </p:cNvPr>
          <p:cNvPicPr>
            <a:picLocks noChangeAspect="1"/>
          </p:cNvPicPr>
          <p:nvPr/>
        </p:nvPicPr>
        <p:blipFill>
          <a:blip r:embed="rId2"/>
          <a:stretch>
            <a:fillRect/>
          </a:stretch>
        </p:blipFill>
        <p:spPr>
          <a:xfrm>
            <a:off x="1513808" y="1094634"/>
            <a:ext cx="5375723" cy="1200318"/>
          </a:xfrm>
          <a:prstGeom prst="rect">
            <a:avLst/>
          </a:prstGeom>
        </p:spPr>
      </p:pic>
      <p:pic>
        <p:nvPicPr>
          <p:cNvPr id="3" name="Picture 2">
            <a:extLst>
              <a:ext uri="{FF2B5EF4-FFF2-40B4-BE49-F238E27FC236}">
                <a16:creationId xmlns:a16="http://schemas.microsoft.com/office/drawing/2014/main" id="{42CFF737-A4F7-4732-981D-B38D30936B99}"/>
              </a:ext>
            </a:extLst>
          </p:cNvPr>
          <p:cNvPicPr>
            <a:picLocks noChangeAspect="1"/>
          </p:cNvPicPr>
          <p:nvPr/>
        </p:nvPicPr>
        <p:blipFill>
          <a:blip r:embed="rId3"/>
          <a:stretch>
            <a:fillRect/>
          </a:stretch>
        </p:blipFill>
        <p:spPr>
          <a:xfrm>
            <a:off x="2063518" y="2538695"/>
            <a:ext cx="3238952" cy="3010320"/>
          </a:xfrm>
          <a:prstGeom prst="rect">
            <a:avLst/>
          </a:prstGeom>
        </p:spPr>
      </p:pic>
      <p:pic>
        <p:nvPicPr>
          <p:cNvPr id="4" name="Picture 3">
            <a:extLst>
              <a:ext uri="{FF2B5EF4-FFF2-40B4-BE49-F238E27FC236}">
                <a16:creationId xmlns:a16="http://schemas.microsoft.com/office/drawing/2014/main" id="{844AC9B9-5C7B-4510-8AC2-37D11B4AE85A}"/>
              </a:ext>
            </a:extLst>
          </p:cNvPr>
          <p:cNvPicPr>
            <a:picLocks noChangeAspect="1"/>
          </p:cNvPicPr>
          <p:nvPr/>
        </p:nvPicPr>
        <p:blipFill>
          <a:blip r:embed="rId4"/>
          <a:stretch>
            <a:fillRect/>
          </a:stretch>
        </p:blipFill>
        <p:spPr>
          <a:xfrm>
            <a:off x="7220607" y="2538695"/>
            <a:ext cx="3894088" cy="3010320"/>
          </a:xfrm>
          <a:prstGeom prst="rect">
            <a:avLst/>
          </a:prstGeom>
        </p:spPr>
      </p:pic>
      <p:sp>
        <p:nvSpPr>
          <p:cNvPr id="5" name="Title 4">
            <a:extLst>
              <a:ext uri="{FF2B5EF4-FFF2-40B4-BE49-F238E27FC236}">
                <a16:creationId xmlns:a16="http://schemas.microsoft.com/office/drawing/2014/main" id="{B578C2FD-5215-466D-8992-66591F0DEBAF}"/>
              </a:ext>
            </a:extLst>
          </p:cNvPr>
          <p:cNvSpPr>
            <a:spLocks noGrp="1"/>
          </p:cNvSpPr>
          <p:nvPr>
            <p:ph type="title"/>
          </p:nvPr>
        </p:nvSpPr>
        <p:spPr/>
        <p:txBody>
          <a:bodyPr/>
          <a:lstStyle/>
          <a:p>
            <a:r>
              <a:rPr lang="en-IN" dirty="0"/>
              <a:t>Properties of Graphs</a:t>
            </a:r>
          </a:p>
        </p:txBody>
      </p:sp>
      <mc:AlternateContent xmlns:mc="http://schemas.openxmlformats.org/markup-compatibility/2006">
        <mc:Choice xmlns:p14="http://schemas.microsoft.com/office/powerpoint/2010/main" Requires="p14">
          <p:contentPart p14:bwMode="auto" r:id="rId5">
            <p14:nvContentPartPr>
              <p14:cNvPr id="32" name="Ink 31">
                <a:extLst>
                  <a:ext uri="{FF2B5EF4-FFF2-40B4-BE49-F238E27FC236}">
                    <a16:creationId xmlns:a16="http://schemas.microsoft.com/office/drawing/2014/main" id="{C5E5F8B0-8B9D-468F-B1F2-09CF8A059B65}"/>
                  </a:ext>
                </a:extLst>
              </p14:cNvPr>
              <p14:cNvContentPartPr/>
              <p14:nvPr/>
            </p14:nvContentPartPr>
            <p14:xfrm>
              <a:off x="9166684" y="2288331"/>
              <a:ext cx="1321200" cy="624600"/>
            </p14:xfrm>
          </p:contentPart>
        </mc:Choice>
        <mc:Fallback>
          <p:pic>
            <p:nvPicPr>
              <p:cNvPr id="32" name="Ink 31">
                <a:extLst>
                  <a:ext uri="{FF2B5EF4-FFF2-40B4-BE49-F238E27FC236}">
                    <a16:creationId xmlns:a16="http://schemas.microsoft.com/office/drawing/2014/main" id="{C5E5F8B0-8B9D-468F-B1F2-09CF8A059B65}"/>
                  </a:ext>
                </a:extLst>
              </p:cNvPr>
              <p:cNvPicPr/>
              <p:nvPr/>
            </p:nvPicPr>
            <p:blipFill>
              <a:blip r:embed="rId6"/>
              <a:stretch>
                <a:fillRect/>
              </a:stretch>
            </p:blipFill>
            <p:spPr>
              <a:xfrm>
                <a:off x="9157684" y="2279331"/>
                <a:ext cx="1338840" cy="642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9" name="Ink 38">
                <a:extLst>
                  <a:ext uri="{FF2B5EF4-FFF2-40B4-BE49-F238E27FC236}">
                    <a16:creationId xmlns:a16="http://schemas.microsoft.com/office/drawing/2014/main" id="{9399837F-F484-4C78-B401-364AF1D7B3E7}"/>
                  </a:ext>
                </a:extLst>
              </p14:cNvPr>
              <p14:cNvContentPartPr/>
              <p14:nvPr/>
            </p14:nvContentPartPr>
            <p14:xfrm>
              <a:off x="10498684" y="3219291"/>
              <a:ext cx="1348920" cy="716760"/>
            </p14:xfrm>
          </p:contentPart>
        </mc:Choice>
        <mc:Fallback>
          <p:pic>
            <p:nvPicPr>
              <p:cNvPr id="39" name="Ink 38">
                <a:extLst>
                  <a:ext uri="{FF2B5EF4-FFF2-40B4-BE49-F238E27FC236}">
                    <a16:creationId xmlns:a16="http://schemas.microsoft.com/office/drawing/2014/main" id="{9399837F-F484-4C78-B401-364AF1D7B3E7}"/>
                  </a:ext>
                </a:extLst>
              </p:cNvPr>
              <p:cNvPicPr/>
              <p:nvPr/>
            </p:nvPicPr>
            <p:blipFill>
              <a:blip r:embed="rId8"/>
              <a:stretch>
                <a:fillRect/>
              </a:stretch>
            </p:blipFill>
            <p:spPr>
              <a:xfrm>
                <a:off x="10489684" y="3210291"/>
                <a:ext cx="1366560" cy="734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2" name="Ink 61">
                <a:extLst>
                  <a:ext uri="{FF2B5EF4-FFF2-40B4-BE49-F238E27FC236}">
                    <a16:creationId xmlns:a16="http://schemas.microsoft.com/office/drawing/2014/main" id="{4EC51E2E-C36C-48BA-81A2-99FEA53AF1D1}"/>
                  </a:ext>
                </a:extLst>
              </p14:cNvPr>
              <p14:cNvContentPartPr/>
              <p14:nvPr/>
            </p14:nvContentPartPr>
            <p14:xfrm>
              <a:off x="5370484" y="1906011"/>
              <a:ext cx="973800" cy="414000"/>
            </p14:xfrm>
          </p:contentPart>
        </mc:Choice>
        <mc:Fallback>
          <p:pic>
            <p:nvPicPr>
              <p:cNvPr id="62" name="Ink 61">
                <a:extLst>
                  <a:ext uri="{FF2B5EF4-FFF2-40B4-BE49-F238E27FC236}">
                    <a16:creationId xmlns:a16="http://schemas.microsoft.com/office/drawing/2014/main" id="{4EC51E2E-C36C-48BA-81A2-99FEA53AF1D1}"/>
                  </a:ext>
                </a:extLst>
              </p:cNvPr>
              <p:cNvPicPr/>
              <p:nvPr/>
            </p:nvPicPr>
            <p:blipFill>
              <a:blip r:embed="rId10"/>
              <a:stretch>
                <a:fillRect/>
              </a:stretch>
            </p:blipFill>
            <p:spPr>
              <a:xfrm>
                <a:off x="5361484" y="1897011"/>
                <a:ext cx="991440" cy="431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3" name="Ink 62">
                <a:extLst>
                  <a:ext uri="{FF2B5EF4-FFF2-40B4-BE49-F238E27FC236}">
                    <a16:creationId xmlns:a16="http://schemas.microsoft.com/office/drawing/2014/main" id="{EAB9F7F7-DED2-4FF7-AC20-DEA20DD69110}"/>
                  </a:ext>
                </a:extLst>
              </p14:cNvPr>
              <p14:cNvContentPartPr/>
              <p14:nvPr/>
            </p14:nvContentPartPr>
            <p14:xfrm>
              <a:off x="4726804" y="2489571"/>
              <a:ext cx="2465280" cy="2075760"/>
            </p14:xfrm>
          </p:contentPart>
        </mc:Choice>
        <mc:Fallback>
          <p:pic>
            <p:nvPicPr>
              <p:cNvPr id="63" name="Ink 62">
                <a:extLst>
                  <a:ext uri="{FF2B5EF4-FFF2-40B4-BE49-F238E27FC236}">
                    <a16:creationId xmlns:a16="http://schemas.microsoft.com/office/drawing/2014/main" id="{EAB9F7F7-DED2-4FF7-AC20-DEA20DD69110}"/>
                  </a:ext>
                </a:extLst>
              </p:cNvPr>
              <p:cNvPicPr/>
              <p:nvPr/>
            </p:nvPicPr>
            <p:blipFill>
              <a:blip r:embed="rId12"/>
              <a:stretch>
                <a:fillRect/>
              </a:stretch>
            </p:blipFill>
            <p:spPr>
              <a:xfrm>
                <a:off x="4717804" y="2480571"/>
                <a:ext cx="2482920" cy="20934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4" name="Ink 63">
                <a:extLst>
                  <a:ext uri="{FF2B5EF4-FFF2-40B4-BE49-F238E27FC236}">
                    <a16:creationId xmlns:a16="http://schemas.microsoft.com/office/drawing/2014/main" id="{C45E9C0F-6CFC-4F8D-B21E-AA626F779C0C}"/>
                  </a:ext>
                </a:extLst>
              </p14:cNvPr>
              <p14:cNvContentPartPr/>
              <p14:nvPr/>
            </p14:nvContentPartPr>
            <p14:xfrm>
              <a:off x="5862964" y="4828851"/>
              <a:ext cx="398880" cy="558720"/>
            </p14:xfrm>
          </p:contentPart>
        </mc:Choice>
        <mc:Fallback>
          <p:pic>
            <p:nvPicPr>
              <p:cNvPr id="64" name="Ink 63">
                <a:extLst>
                  <a:ext uri="{FF2B5EF4-FFF2-40B4-BE49-F238E27FC236}">
                    <a16:creationId xmlns:a16="http://schemas.microsoft.com/office/drawing/2014/main" id="{C45E9C0F-6CFC-4F8D-B21E-AA626F779C0C}"/>
                  </a:ext>
                </a:extLst>
              </p:cNvPr>
              <p:cNvPicPr/>
              <p:nvPr/>
            </p:nvPicPr>
            <p:blipFill>
              <a:blip r:embed="rId14"/>
              <a:stretch>
                <a:fillRect/>
              </a:stretch>
            </p:blipFill>
            <p:spPr>
              <a:xfrm>
                <a:off x="5853964" y="4819851"/>
                <a:ext cx="416520" cy="576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72" name="Ink 71">
                <a:extLst>
                  <a:ext uri="{FF2B5EF4-FFF2-40B4-BE49-F238E27FC236}">
                    <a16:creationId xmlns:a16="http://schemas.microsoft.com/office/drawing/2014/main" id="{B9078479-1EC2-44DF-8234-76F65723FB97}"/>
                  </a:ext>
                </a:extLst>
              </p14:cNvPr>
              <p14:cNvContentPartPr/>
              <p14:nvPr/>
            </p14:nvContentPartPr>
            <p14:xfrm>
              <a:off x="4640764" y="5685291"/>
              <a:ext cx="2458440" cy="843120"/>
            </p14:xfrm>
          </p:contentPart>
        </mc:Choice>
        <mc:Fallback>
          <p:pic>
            <p:nvPicPr>
              <p:cNvPr id="72" name="Ink 71">
                <a:extLst>
                  <a:ext uri="{FF2B5EF4-FFF2-40B4-BE49-F238E27FC236}">
                    <a16:creationId xmlns:a16="http://schemas.microsoft.com/office/drawing/2014/main" id="{B9078479-1EC2-44DF-8234-76F65723FB97}"/>
                  </a:ext>
                </a:extLst>
              </p:cNvPr>
              <p:cNvPicPr/>
              <p:nvPr/>
            </p:nvPicPr>
            <p:blipFill>
              <a:blip r:embed="rId16"/>
              <a:stretch>
                <a:fillRect/>
              </a:stretch>
            </p:blipFill>
            <p:spPr>
              <a:xfrm>
                <a:off x="4631764" y="5676291"/>
                <a:ext cx="2476080" cy="860760"/>
              </a:xfrm>
              <a:prstGeom prst="rect">
                <a:avLst/>
              </a:prstGeom>
            </p:spPr>
          </p:pic>
        </mc:Fallback>
      </mc:AlternateContent>
    </p:spTree>
    <p:extLst>
      <p:ext uri="{BB962C8B-B14F-4D97-AF65-F5344CB8AC3E}">
        <p14:creationId xmlns:p14="http://schemas.microsoft.com/office/powerpoint/2010/main" val="509277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3897E2-9BF5-4E5D-8BAB-F83BEEDCD099}"/>
              </a:ext>
            </a:extLst>
          </p:cNvPr>
          <p:cNvPicPr>
            <a:picLocks noChangeAspect="1"/>
          </p:cNvPicPr>
          <p:nvPr/>
        </p:nvPicPr>
        <p:blipFill>
          <a:blip r:embed="rId2"/>
          <a:stretch>
            <a:fillRect/>
          </a:stretch>
        </p:blipFill>
        <p:spPr>
          <a:xfrm>
            <a:off x="3394523" y="859620"/>
            <a:ext cx="6553518" cy="3671766"/>
          </a:xfrm>
          <a:prstGeom prst="rect">
            <a:avLst/>
          </a:prstGeom>
        </p:spPr>
      </p:pic>
      <p:pic>
        <p:nvPicPr>
          <p:cNvPr id="6" name="Picture 5">
            <a:extLst>
              <a:ext uri="{FF2B5EF4-FFF2-40B4-BE49-F238E27FC236}">
                <a16:creationId xmlns:a16="http://schemas.microsoft.com/office/drawing/2014/main" id="{F34CDE48-319F-4CEF-A7AB-F095F9B31C04}"/>
              </a:ext>
            </a:extLst>
          </p:cNvPr>
          <p:cNvPicPr>
            <a:picLocks noChangeAspect="1"/>
          </p:cNvPicPr>
          <p:nvPr/>
        </p:nvPicPr>
        <p:blipFill>
          <a:blip r:embed="rId3"/>
          <a:stretch>
            <a:fillRect/>
          </a:stretch>
        </p:blipFill>
        <p:spPr>
          <a:xfrm>
            <a:off x="3394523" y="4724141"/>
            <a:ext cx="6553518" cy="655088"/>
          </a:xfrm>
          <a:prstGeom prst="rect">
            <a:avLst/>
          </a:prstGeom>
        </p:spPr>
      </p:pic>
      <p:pic>
        <p:nvPicPr>
          <p:cNvPr id="8" name="Picture 7">
            <a:extLst>
              <a:ext uri="{FF2B5EF4-FFF2-40B4-BE49-F238E27FC236}">
                <a16:creationId xmlns:a16="http://schemas.microsoft.com/office/drawing/2014/main" id="{A9A9A466-24D0-45BA-B9DB-C848803F01A6}"/>
              </a:ext>
            </a:extLst>
          </p:cNvPr>
          <p:cNvPicPr>
            <a:picLocks noChangeAspect="1"/>
          </p:cNvPicPr>
          <p:nvPr/>
        </p:nvPicPr>
        <p:blipFill>
          <a:blip r:embed="rId4"/>
          <a:stretch>
            <a:fillRect/>
          </a:stretch>
        </p:blipFill>
        <p:spPr>
          <a:xfrm>
            <a:off x="7809380" y="5561891"/>
            <a:ext cx="4277322" cy="1276528"/>
          </a:xfrm>
          <a:prstGeom prst="rect">
            <a:avLst/>
          </a:prstGeom>
        </p:spPr>
      </p:pic>
      <p:pic>
        <p:nvPicPr>
          <p:cNvPr id="9" name="Picture 8">
            <a:extLst>
              <a:ext uri="{FF2B5EF4-FFF2-40B4-BE49-F238E27FC236}">
                <a16:creationId xmlns:a16="http://schemas.microsoft.com/office/drawing/2014/main" id="{FC8BA8CF-E5E0-40DC-B4F0-B7195F0E8E91}"/>
              </a:ext>
            </a:extLst>
          </p:cNvPr>
          <p:cNvPicPr>
            <a:picLocks noChangeAspect="1"/>
          </p:cNvPicPr>
          <p:nvPr/>
        </p:nvPicPr>
        <p:blipFill>
          <a:blip r:embed="rId5"/>
          <a:stretch>
            <a:fillRect/>
          </a:stretch>
        </p:blipFill>
        <p:spPr>
          <a:xfrm>
            <a:off x="674756" y="5610553"/>
            <a:ext cx="5439534" cy="1028844"/>
          </a:xfrm>
          <a:prstGeom prst="rect">
            <a:avLst/>
          </a:prstGeom>
        </p:spPr>
      </p:pic>
      <p:sp>
        <p:nvSpPr>
          <p:cNvPr id="2" name="Title 1">
            <a:extLst>
              <a:ext uri="{FF2B5EF4-FFF2-40B4-BE49-F238E27FC236}">
                <a16:creationId xmlns:a16="http://schemas.microsoft.com/office/drawing/2014/main" id="{229ACE8F-7BF9-4FDD-AC7F-826267D25147}"/>
              </a:ext>
            </a:extLst>
          </p:cNvPr>
          <p:cNvSpPr>
            <a:spLocks noGrp="1"/>
          </p:cNvSpPr>
          <p:nvPr>
            <p:ph type="title"/>
          </p:nvPr>
        </p:nvSpPr>
        <p:spPr/>
        <p:txBody>
          <a:bodyPr/>
          <a:lstStyle/>
          <a:p>
            <a:r>
              <a:rPr lang="en-IN" dirty="0"/>
              <a:t>Properties of Graphs</a:t>
            </a:r>
          </a:p>
        </p:txBody>
      </p:sp>
      <mc:AlternateContent xmlns:mc="http://schemas.openxmlformats.org/markup-compatibility/2006">
        <mc:Choice xmlns:p14="http://schemas.microsoft.com/office/powerpoint/2010/main" Requires="p14">
          <p:contentPart p14:bwMode="auto" r:id="rId6">
            <p14:nvContentPartPr>
              <p14:cNvPr id="141" name="Ink 140">
                <a:extLst>
                  <a:ext uri="{FF2B5EF4-FFF2-40B4-BE49-F238E27FC236}">
                    <a16:creationId xmlns:a16="http://schemas.microsoft.com/office/drawing/2014/main" id="{3972A074-C552-47C1-8E5B-6E007BA86C80}"/>
                  </a:ext>
                </a:extLst>
              </p14:cNvPr>
              <p14:cNvContentPartPr/>
              <p14:nvPr/>
            </p14:nvContentPartPr>
            <p14:xfrm>
              <a:off x="242284" y="302211"/>
              <a:ext cx="11603160" cy="4566960"/>
            </p14:xfrm>
          </p:contentPart>
        </mc:Choice>
        <mc:Fallback>
          <p:pic>
            <p:nvPicPr>
              <p:cNvPr id="141" name="Ink 140">
                <a:extLst>
                  <a:ext uri="{FF2B5EF4-FFF2-40B4-BE49-F238E27FC236}">
                    <a16:creationId xmlns:a16="http://schemas.microsoft.com/office/drawing/2014/main" id="{3972A074-C552-47C1-8E5B-6E007BA86C80}"/>
                  </a:ext>
                </a:extLst>
              </p:cNvPr>
              <p:cNvPicPr/>
              <p:nvPr/>
            </p:nvPicPr>
            <p:blipFill>
              <a:blip r:embed="rId7"/>
              <a:stretch>
                <a:fillRect/>
              </a:stretch>
            </p:blipFill>
            <p:spPr>
              <a:xfrm>
                <a:off x="233284" y="293211"/>
                <a:ext cx="11620800" cy="4584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8" name="Ink 167">
                <a:extLst>
                  <a:ext uri="{FF2B5EF4-FFF2-40B4-BE49-F238E27FC236}">
                    <a16:creationId xmlns:a16="http://schemas.microsoft.com/office/drawing/2014/main" id="{52A7C002-3905-4436-9AF9-3A70435DBAC3}"/>
                  </a:ext>
                </a:extLst>
              </p14:cNvPr>
              <p14:cNvContentPartPr/>
              <p14:nvPr/>
            </p14:nvContentPartPr>
            <p14:xfrm>
              <a:off x="7597084" y="5045931"/>
              <a:ext cx="4088880" cy="1051560"/>
            </p14:xfrm>
          </p:contentPart>
        </mc:Choice>
        <mc:Fallback>
          <p:pic>
            <p:nvPicPr>
              <p:cNvPr id="168" name="Ink 167">
                <a:extLst>
                  <a:ext uri="{FF2B5EF4-FFF2-40B4-BE49-F238E27FC236}">
                    <a16:creationId xmlns:a16="http://schemas.microsoft.com/office/drawing/2014/main" id="{52A7C002-3905-4436-9AF9-3A70435DBAC3}"/>
                  </a:ext>
                </a:extLst>
              </p:cNvPr>
              <p:cNvPicPr/>
              <p:nvPr/>
            </p:nvPicPr>
            <p:blipFill>
              <a:blip r:embed="rId9"/>
              <a:stretch>
                <a:fillRect/>
              </a:stretch>
            </p:blipFill>
            <p:spPr>
              <a:xfrm>
                <a:off x="7588084" y="5036931"/>
                <a:ext cx="4106520" cy="1069200"/>
              </a:xfrm>
              <a:prstGeom prst="rect">
                <a:avLst/>
              </a:prstGeom>
            </p:spPr>
          </p:pic>
        </mc:Fallback>
      </mc:AlternateContent>
    </p:spTree>
    <p:extLst>
      <p:ext uri="{BB962C8B-B14F-4D97-AF65-F5344CB8AC3E}">
        <p14:creationId xmlns:p14="http://schemas.microsoft.com/office/powerpoint/2010/main" val="707726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AE49C0-87CE-416A-85E6-8841A6390B70}"/>
              </a:ext>
            </a:extLst>
          </p:cNvPr>
          <p:cNvPicPr>
            <a:picLocks noChangeAspect="1"/>
          </p:cNvPicPr>
          <p:nvPr/>
        </p:nvPicPr>
        <p:blipFill>
          <a:blip r:embed="rId2"/>
          <a:stretch>
            <a:fillRect/>
          </a:stretch>
        </p:blipFill>
        <p:spPr>
          <a:xfrm>
            <a:off x="1277007" y="1270224"/>
            <a:ext cx="5502165" cy="5216213"/>
          </a:xfrm>
          <a:prstGeom prst="rect">
            <a:avLst/>
          </a:prstGeom>
        </p:spPr>
      </p:pic>
      <p:pic>
        <p:nvPicPr>
          <p:cNvPr id="3" name="Picture 2">
            <a:extLst>
              <a:ext uri="{FF2B5EF4-FFF2-40B4-BE49-F238E27FC236}">
                <a16:creationId xmlns:a16="http://schemas.microsoft.com/office/drawing/2014/main" id="{8AF4B1CB-F987-4E49-B8E3-1F8C1F60A537}"/>
              </a:ext>
            </a:extLst>
          </p:cNvPr>
          <p:cNvPicPr>
            <a:picLocks noChangeAspect="1"/>
          </p:cNvPicPr>
          <p:nvPr/>
        </p:nvPicPr>
        <p:blipFill>
          <a:blip r:embed="rId3"/>
          <a:stretch>
            <a:fillRect/>
          </a:stretch>
        </p:blipFill>
        <p:spPr>
          <a:xfrm>
            <a:off x="7829817" y="3917744"/>
            <a:ext cx="4081077" cy="2573825"/>
          </a:xfrm>
          <a:prstGeom prst="rect">
            <a:avLst/>
          </a:prstGeom>
        </p:spPr>
      </p:pic>
      <p:pic>
        <p:nvPicPr>
          <p:cNvPr id="10" name="Picture 9">
            <a:extLst>
              <a:ext uri="{FF2B5EF4-FFF2-40B4-BE49-F238E27FC236}">
                <a16:creationId xmlns:a16="http://schemas.microsoft.com/office/drawing/2014/main" id="{D8517947-8A76-4B22-8E28-A5651B6EC48C}"/>
              </a:ext>
            </a:extLst>
          </p:cNvPr>
          <p:cNvPicPr>
            <a:picLocks noChangeAspect="1"/>
          </p:cNvPicPr>
          <p:nvPr/>
        </p:nvPicPr>
        <p:blipFill>
          <a:blip r:embed="rId4"/>
          <a:stretch>
            <a:fillRect/>
          </a:stretch>
        </p:blipFill>
        <p:spPr>
          <a:xfrm>
            <a:off x="7829818" y="1270224"/>
            <a:ext cx="4081076" cy="2471364"/>
          </a:xfrm>
          <a:prstGeom prst="rect">
            <a:avLst/>
          </a:prstGeom>
        </p:spPr>
      </p:pic>
      <p:sp>
        <p:nvSpPr>
          <p:cNvPr id="4" name="Title 3">
            <a:extLst>
              <a:ext uri="{FF2B5EF4-FFF2-40B4-BE49-F238E27FC236}">
                <a16:creationId xmlns:a16="http://schemas.microsoft.com/office/drawing/2014/main" id="{2204F1AB-AD39-40D0-A368-167BD3358EFC}"/>
              </a:ext>
            </a:extLst>
          </p:cNvPr>
          <p:cNvSpPr>
            <a:spLocks noGrp="1"/>
          </p:cNvSpPr>
          <p:nvPr>
            <p:ph type="title"/>
          </p:nvPr>
        </p:nvSpPr>
        <p:spPr/>
        <p:txBody>
          <a:bodyPr/>
          <a:lstStyle/>
          <a:p>
            <a:r>
              <a:rPr lang="en-IN" dirty="0"/>
              <a:t>Properties of Graphs</a:t>
            </a:r>
          </a:p>
        </p:txBody>
      </p:sp>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F9570F6E-9316-4004-A740-120D14A1F7B7}"/>
                  </a:ext>
                </a:extLst>
              </p14:cNvPr>
              <p14:cNvContentPartPr/>
              <p14:nvPr/>
            </p14:nvContentPartPr>
            <p14:xfrm>
              <a:off x="5354284" y="872451"/>
              <a:ext cx="1524960" cy="633960"/>
            </p14:xfrm>
          </p:contentPart>
        </mc:Choice>
        <mc:Fallback>
          <p:pic>
            <p:nvPicPr>
              <p:cNvPr id="12" name="Ink 11">
                <a:extLst>
                  <a:ext uri="{FF2B5EF4-FFF2-40B4-BE49-F238E27FC236}">
                    <a16:creationId xmlns:a16="http://schemas.microsoft.com/office/drawing/2014/main" id="{F9570F6E-9316-4004-A740-120D14A1F7B7}"/>
                  </a:ext>
                </a:extLst>
              </p:cNvPr>
              <p:cNvPicPr/>
              <p:nvPr/>
            </p:nvPicPr>
            <p:blipFill>
              <a:blip r:embed="rId6"/>
              <a:stretch>
                <a:fillRect/>
              </a:stretch>
            </p:blipFill>
            <p:spPr>
              <a:xfrm>
                <a:off x="5345284" y="863451"/>
                <a:ext cx="1542600" cy="651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0" name="Ink 19">
                <a:extLst>
                  <a:ext uri="{FF2B5EF4-FFF2-40B4-BE49-F238E27FC236}">
                    <a16:creationId xmlns:a16="http://schemas.microsoft.com/office/drawing/2014/main" id="{28C78F8B-A67C-4BCC-95CE-4BC7E9C4DB52}"/>
                  </a:ext>
                </a:extLst>
              </p14:cNvPr>
              <p14:cNvContentPartPr/>
              <p14:nvPr/>
            </p14:nvContentPartPr>
            <p14:xfrm>
              <a:off x="4374004" y="5322771"/>
              <a:ext cx="1692360" cy="248400"/>
            </p14:xfrm>
          </p:contentPart>
        </mc:Choice>
        <mc:Fallback>
          <p:pic>
            <p:nvPicPr>
              <p:cNvPr id="20" name="Ink 19">
                <a:extLst>
                  <a:ext uri="{FF2B5EF4-FFF2-40B4-BE49-F238E27FC236}">
                    <a16:creationId xmlns:a16="http://schemas.microsoft.com/office/drawing/2014/main" id="{28C78F8B-A67C-4BCC-95CE-4BC7E9C4DB52}"/>
                  </a:ext>
                </a:extLst>
              </p:cNvPr>
              <p:cNvPicPr/>
              <p:nvPr/>
            </p:nvPicPr>
            <p:blipFill>
              <a:blip r:embed="rId8"/>
              <a:stretch>
                <a:fillRect/>
              </a:stretch>
            </p:blipFill>
            <p:spPr>
              <a:xfrm>
                <a:off x="4365004" y="5313771"/>
                <a:ext cx="171000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1" name="Ink 20">
                <a:extLst>
                  <a:ext uri="{FF2B5EF4-FFF2-40B4-BE49-F238E27FC236}">
                    <a16:creationId xmlns:a16="http://schemas.microsoft.com/office/drawing/2014/main" id="{7A0198D3-7E72-4E10-BD7C-E3C13539DAEA}"/>
                  </a:ext>
                </a:extLst>
              </p14:cNvPr>
              <p14:cNvContentPartPr/>
              <p14:nvPr/>
            </p14:nvContentPartPr>
            <p14:xfrm>
              <a:off x="4061164" y="5989491"/>
              <a:ext cx="836640" cy="239400"/>
            </p14:xfrm>
          </p:contentPart>
        </mc:Choice>
        <mc:Fallback>
          <p:pic>
            <p:nvPicPr>
              <p:cNvPr id="21" name="Ink 20">
                <a:extLst>
                  <a:ext uri="{FF2B5EF4-FFF2-40B4-BE49-F238E27FC236}">
                    <a16:creationId xmlns:a16="http://schemas.microsoft.com/office/drawing/2014/main" id="{7A0198D3-7E72-4E10-BD7C-E3C13539DAEA}"/>
                  </a:ext>
                </a:extLst>
              </p:cNvPr>
              <p:cNvPicPr/>
              <p:nvPr/>
            </p:nvPicPr>
            <p:blipFill>
              <a:blip r:embed="rId10"/>
              <a:stretch>
                <a:fillRect/>
              </a:stretch>
            </p:blipFill>
            <p:spPr>
              <a:xfrm>
                <a:off x="4052164" y="5980491"/>
                <a:ext cx="85428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4" name="Ink 23">
                <a:extLst>
                  <a:ext uri="{FF2B5EF4-FFF2-40B4-BE49-F238E27FC236}">
                    <a16:creationId xmlns:a16="http://schemas.microsoft.com/office/drawing/2014/main" id="{0343C41F-F88D-4862-B0BD-4B09E7C68F95}"/>
                  </a:ext>
                </a:extLst>
              </p14:cNvPr>
              <p14:cNvContentPartPr/>
              <p14:nvPr/>
            </p14:nvContentPartPr>
            <p14:xfrm>
              <a:off x="5938564" y="5946291"/>
              <a:ext cx="1275120" cy="362160"/>
            </p14:xfrm>
          </p:contentPart>
        </mc:Choice>
        <mc:Fallback>
          <p:pic>
            <p:nvPicPr>
              <p:cNvPr id="24" name="Ink 23">
                <a:extLst>
                  <a:ext uri="{FF2B5EF4-FFF2-40B4-BE49-F238E27FC236}">
                    <a16:creationId xmlns:a16="http://schemas.microsoft.com/office/drawing/2014/main" id="{0343C41F-F88D-4862-B0BD-4B09E7C68F95}"/>
                  </a:ext>
                </a:extLst>
              </p:cNvPr>
              <p:cNvPicPr/>
              <p:nvPr/>
            </p:nvPicPr>
            <p:blipFill>
              <a:blip r:embed="rId12"/>
              <a:stretch>
                <a:fillRect/>
              </a:stretch>
            </p:blipFill>
            <p:spPr>
              <a:xfrm>
                <a:off x="5929564" y="5937291"/>
                <a:ext cx="1292760" cy="379800"/>
              </a:xfrm>
              <a:prstGeom prst="rect">
                <a:avLst/>
              </a:prstGeom>
            </p:spPr>
          </p:pic>
        </mc:Fallback>
      </mc:AlternateContent>
    </p:spTree>
    <p:extLst>
      <p:ext uri="{BB962C8B-B14F-4D97-AF65-F5344CB8AC3E}">
        <p14:creationId xmlns:p14="http://schemas.microsoft.com/office/powerpoint/2010/main" val="1046504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F9A6D7-EEAE-464C-AE80-7C5AEEF15BBE}"/>
              </a:ext>
            </a:extLst>
          </p:cNvPr>
          <p:cNvSpPr>
            <a:spLocks noGrp="1"/>
          </p:cNvSpPr>
          <p:nvPr>
            <p:ph type="title"/>
          </p:nvPr>
        </p:nvSpPr>
        <p:spPr>
          <a:xfrm>
            <a:off x="0" y="0"/>
            <a:ext cx="10972800" cy="830956"/>
          </a:xfrm>
        </p:spPr>
        <p:txBody>
          <a:bodyPr/>
          <a:lstStyle/>
          <a:p>
            <a:r>
              <a:rPr lang="en-IN" dirty="0"/>
              <a:t>Agenda</a:t>
            </a:r>
          </a:p>
        </p:txBody>
      </p:sp>
      <p:sp>
        <p:nvSpPr>
          <p:cNvPr id="6" name="Google Shape;183;p2">
            <a:extLst>
              <a:ext uri="{FF2B5EF4-FFF2-40B4-BE49-F238E27FC236}">
                <a16:creationId xmlns:a16="http://schemas.microsoft.com/office/drawing/2014/main" id="{7AA9EE83-FF4A-425F-8DE8-54B386A08BB1}"/>
              </a:ext>
            </a:extLst>
          </p:cNvPr>
          <p:cNvSpPr txBox="1"/>
          <p:nvPr/>
        </p:nvSpPr>
        <p:spPr>
          <a:xfrm>
            <a:off x="418298" y="1083332"/>
            <a:ext cx="9718479" cy="3970277"/>
          </a:xfrm>
          <a:prstGeom prst="rect">
            <a:avLst/>
          </a:prstGeom>
          <a:noFill/>
          <a:ln>
            <a:noFill/>
          </a:ln>
        </p:spPr>
        <p:txBody>
          <a:bodyPr spcFirstLastPara="1" wrap="square" lIns="91425" tIns="45700" rIns="91425" bIns="45700" anchor="t" anchorCtr="0">
            <a:spAutoFit/>
          </a:bodyPr>
          <a:lstStyle/>
          <a:p>
            <a:pPr marL="285750" indent="-285750">
              <a:lnSpc>
                <a:spcPct val="150000"/>
              </a:lnSpc>
              <a:buClr>
                <a:schemeClr val="dk1"/>
              </a:buClr>
              <a:buSzPts val="3200"/>
              <a:buFont typeface="Wingdings" panose="05000000000000000000" pitchFamily="2" charset="2"/>
              <a:buChar char="Ø"/>
            </a:pPr>
            <a:r>
              <a:rPr lang="en-US" sz="2400" dirty="0">
                <a:solidFill>
                  <a:schemeClr val="dk1"/>
                </a:solidFill>
                <a:latin typeface="Arial" pitchFamily="34" charset="0"/>
                <a:ea typeface="Montserrat"/>
                <a:cs typeface="Arial" pitchFamily="34" charset="0"/>
                <a:sym typeface="Montserrat"/>
                <a:hlinkClick r:id="rId2" action="ppaction://hlinksldjump"/>
              </a:rPr>
              <a:t>Application of Graphs</a:t>
            </a:r>
            <a:endParaRPr lang="en-US" sz="24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400" dirty="0">
                <a:solidFill>
                  <a:schemeClr val="dk1"/>
                </a:solidFill>
                <a:latin typeface="Arial" pitchFamily="34" charset="0"/>
                <a:ea typeface="Montserrat"/>
                <a:cs typeface="Arial" pitchFamily="34" charset="0"/>
                <a:sym typeface="Montserrat"/>
                <a:hlinkClick r:id="rId3" action="ppaction://hlinksldjump"/>
              </a:rPr>
              <a:t>Introduction</a:t>
            </a:r>
            <a:endParaRPr lang="en-US" sz="24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400" dirty="0">
                <a:solidFill>
                  <a:schemeClr val="dk1"/>
                </a:solidFill>
                <a:latin typeface="Arial" pitchFamily="34" charset="0"/>
                <a:ea typeface="Montserrat"/>
                <a:cs typeface="Arial" pitchFamily="34" charset="0"/>
                <a:sym typeface="Montserrat"/>
                <a:hlinkClick r:id="rId4" action="ppaction://hlinksldjump"/>
              </a:rPr>
              <a:t>Restriction in Trees</a:t>
            </a:r>
            <a:endParaRPr lang="en-US" sz="24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400" dirty="0">
                <a:solidFill>
                  <a:schemeClr val="dk1"/>
                </a:solidFill>
                <a:latin typeface="Arial" pitchFamily="34" charset="0"/>
                <a:ea typeface="Montserrat"/>
                <a:cs typeface="Arial" pitchFamily="34" charset="0"/>
                <a:sym typeface="Montserrat"/>
                <a:hlinkClick r:id="rId5" action="ppaction://hlinksldjump"/>
              </a:rPr>
              <a:t>Classification of Graphs</a:t>
            </a:r>
            <a:endParaRPr lang="en-US" sz="24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400" dirty="0">
                <a:solidFill>
                  <a:schemeClr val="dk1"/>
                </a:solidFill>
                <a:latin typeface="Arial" pitchFamily="34" charset="0"/>
                <a:ea typeface="Montserrat"/>
                <a:cs typeface="Arial" pitchFamily="34" charset="0"/>
                <a:sym typeface="Montserrat"/>
                <a:hlinkClick r:id="rId6" action="ppaction://hlinksldjump"/>
              </a:rPr>
              <a:t>Properties of Graphs</a:t>
            </a:r>
            <a:endParaRPr lang="en-US" sz="24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400" dirty="0">
                <a:solidFill>
                  <a:schemeClr val="dk1"/>
                </a:solidFill>
                <a:latin typeface="Arial" pitchFamily="34" charset="0"/>
                <a:ea typeface="Montserrat"/>
                <a:cs typeface="Arial" pitchFamily="34" charset="0"/>
                <a:sym typeface="Montserrat"/>
                <a:hlinkClick r:id="rId7" action="ppaction://hlinksldjump"/>
              </a:rPr>
              <a:t>Representation of Graphs</a:t>
            </a:r>
            <a:endParaRPr lang="en-US" sz="24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endParaRPr lang="en-US" sz="2400" dirty="0">
              <a:solidFill>
                <a:schemeClr val="dk1"/>
              </a:solidFill>
              <a:latin typeface="Arial" pitchFamily="34" charset="0"/>
              <a:ea typeface="Montserrat"/>
              <a:cs typeface="Arial" pitchFamily="34" charset="0"/>
              <a:sym typeface="Montserrat"/>
            </a:endParaRPr>
          </a:p>
        </p:txBody>
      </p:sp>
    </p:spTree>
    <p:extLst>
      <p:ext uri="{BB962C8B-B14F-4D97-AF65-F5344CB8AC3E}">
        <p14:creationId xmlns:p14="http://schemas.microsoft.com/office/powerpoint/2010/main" val="2025954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77C47F-0F33-4881-93EB-64BA64ABC250}"/>
              </a:ext>
            </a:extLst>
          </p:cNvPr>
          <p:cNvPicPr>
            <a:picLocks noChangeAspect="1"/>
          </p:cNvPicPr>
          <p:nvPr/>
        </p:nvPicPr>
        <p:blipFill>
          <a:blip r:embed="rId2"/>
          <a:stretch>
            <a:fillRect/>
          </a:stretch>
        </p:blipFill>
        <p:spPr>
          <a:xfrm>
            <a:off x="4081965" y="1270225"/>
            <a:ext cx="4882398" cy="2842431"/>
          </a:xfrm>
          <a:prstGeom prst="rect">
            <a:avLst/>
          </a:prstGeom>
        </p:spPr>
      </p:pic>
      <p:sp>
        <p:nvSpPr>
          <p:cNvPr id="2" name="Title 1">
            <a:extLst>
              <a:ext uri="{FF2B5EF4-FFF2-40B4-BE49-F238E27FC236}">
                <a16:creationId xmlns:a16="http://schemas.microsoft.com/office/drawing/2014/main" id="{32269379-21FD-4E85-8FA3-E1731D340EFF}"/>
              </a:ext>
            </a:extLst>
          </p:cNvPr>
          <p:cNvSpPr>
            <a:spLocks noGrp="1"/>
          </p:cNvSpPr>
          <p:nvPr>
            <p:ph type="title"/>
          </p:nvPr>
        </p:nvSpPr>
        <p:spPr/>
        <p:txBody>
          <a:bodyPr/>
          <a:lstStyle/>
          <a:p>
            <a:r>
              <a:rPr lang="en-IN" dirty="0"/>
              <a:t>Properties of Graphs</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6E54B69-7A7C-4611-9E7A-444FDC37FA48}"/>
                  </a:ext>
                </a:extLst>
              </p14:cNvPr>
              <p14:cNvContentPartPr/>
              <p14:nvPr/>
            </p14:nvContentPartPr>
            <p14:xfrm>
              <a:off x="7077244" y="1940931"/>
              <a:ext cx="1623240" cy="275760"/>
            </p14:xfrm>
          </p:contentPart>
        </mc:Choice>
        <mc:Fallback>
          <p:pic>
            <p:nvPicPr>
              <p:cNvPr id="3" name="Ink 2">
                <a:extLst>
                  <a:ext uri="{FF2B5EF4-FFF2-40B4-BE49-F238E27FC236}">
                    <a16:creationId xmlns:a16="http://schemas.microsoft.com/office/drawing/2014/main" id="{B6E54B69-7A7C-4611-9E7A-444FDC37FA48}"/>
                  </a:ext>
                </a:extLst>
              </p:cNvPr>
              <p:cNvPicPr/>
              <p:nvPr/>
            </p:nvPicPr>
            <p:blipFill>
              <a:blip r:embed="rId4"/>
              <a:stretch>
                <a:fillRect/>
              </a:stretch>
            </p:blipFill>
            <p:spPr>
              <a:xfrm>
                <a:off x="7041244" y="1868931"/>
                <a:ext cx="1694880" cy="419400"/>
              </a:xfrm>
              <a:prstGeom prst="rect">
                <a:avLst/>
              </a:prstGeom>
            </p:spPr>
          </p:pic>
        </mc:Fallback>
      </mc:AlternateContent>
    </p:spTree>
    <p:extLst>
      <p:ext uri="{BB962C8B-B14F-4D97-AF65-F5344CB8AC3E}">
        <p14:creationId xmlns:p14="http://schemas.microsoft.com/office/powerpoint/2010/main" val="726317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Table</a:t>
            </a:r>
          </a:p>
        </p:txBody>
      </p:sp>
      <p:pic>
        <p:nvPicPr>
          <p:cNvPr id="3" name="Picture 2">
            <a:extLst>
              <a:ext uri="{FF2B5EF4-FFF2-40B4-BE49-F238E27FC236}">
                <a16:creationId xmlns:a16="http://schemas.microsoft.com/office/drawing/2014/main" id="{54A69144-29F5-4A72-8187-0A13A6EDCB93}"/>
              </a:ext>
            </a:extLst>
          </p:cNvPr>
          <p:cNvPicPr>
            <a:picLocks noChangeAspect="1"/>
          </p:cNvPicPr>
          <p:nvPr/>
        </p:nvPicPr>
        <p:blipFill>
          <a:blip r:embed="rId2"/>
          <a:stretch>
            <a:fillRect/>
          </a:stretch>
        </p:blipFill>
        <p:spPr>
          <a:xfrm>
            <a:off x="1818453" y="1270225"/>
            <a:ext cx="8555093" cy="5073967"/>
          </a:xfrm>
          <a:prstGeom prst="rect">
            <a:avLst/>
          </a:prstGeom>
        </p:spPr>
      </p:pic>
      <p:sp>
        <p:nvSpPr>
          <p:cNvPr id="2" name="Title 1">
            <a:extLst>
              <a:ext uri="{FF2B5EF4-FFF2-40B4-BE49-F238E27FC236}">
                <a16:creationId xmlns:a16="http://schemas.microsoft.com/office/drawing/2014/main" id="{B782F012-75E6-4DF8-8B13-6E6839382237}"/>
              </a:ext>
            </a:extLst>
          </p:cNvPr>
          <p:cNvSpPr>
            <a:spLocks noGrp="1"/>
          </p:cNvSpPr>
          <p:nvPr>
            <p:ph type="title"/>
          </p:nvPr>
        </p:nvSpPr>
        <p:spPr/>
        <p:txBody>
          <a:bodyPr/>
          <a:lstStyle/>
          <a:p>
            <a:r>
              <a:rPr lang="en-IN" dirty="0"/>
              <a:t>Classification of Graphs</a:t>
            </a:r>
          </a:p>
        </p:txBody>
      </p:sp>
      <mc:AlternateContent xmlns:mc="http://schemas.openxmlformats.org/markup-compatibility/2006">
        <mc:Choice xmlns:p14="http://schemas.microsoft.com/office/powerpoint/2010/main" Requires="p14">
          <p:contentPart p14:bwMode="auto" r:id="rId3">
            <p14:nvContentPartPr>
              <p14:cNvPr id="70" name="Ink 69">
                <a:extLst>
                  <a:ext uri="{FF2B5EF4-FFF2-40B4-BE49-F238E27FC236}">
                    <a16:creationId xmlns:a16="http://schemas.microsoft.com/office/drawing/2014/main" id="{2CCCCE1E-FC6D-40EC-9B88-79C0E0FBD837}"/>
                  </a:ext>
                </a:extLst>
              </p14:cNvPr>
              <p14:cNvContentPartPr/>
              <p14:nvPr/>
            </p14:nvContentPartPr>
            <p14:xfrm>
              <a:off x="177844" y="1266651"/>
              <a:ext cx="7204320" cy="923760"/>
            </p14:xfrm>
          </p:contentPart>
        </mc:Choice>
        <mc:Fallback>
          <p:pic>
            <p:nvPicPr>
              <p:cNvPr id="70" name="Ink 69">
                <a:extLst>
                  <a:ext uri="{FF2B5EF4-FFF2-40B4-BE49-F238E27FC236}">
                    <a16:creationId xmlns:a16="http://schemas.microsoft.com/office/drawing/2014/main" id="{2CCCCE1E-FC6D-40EC-9B88-79C0E0FBD837}"/>
                  </a:ext>
                </a:extLst>
              </p:cNvPr>
              <p:cNvPicPr/>
              <p:nvPr/>
            </p:nvPicPr>
            <p:blipFill>
              <a:blip r:embed="rId4"/>
              <a:stretch>
                <a:fillRect/>
              </a:stretch>
            </p:blipFill>
            <p:spPr>
              <a:xfrm>
                <a:off x="168844" y="1257651"/>
                <a:ext cx="7221960" cy="941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2" name="Ink 71">
                <a:extLst>
                  <a:ext uri="{FF2B5EF4-FFF2-40B4-BE49-F238E27FC236}">
                    <a16:creationId xmlns:a16="http://schemas.microsoft.com/office/drawing/2014/main" id="{112859B9-E9E9-438A-B46A-F70F3F6EE354}"/>
                  </a:ext>
                </a:extLst>
              </p14:cNvPr>
              <p14:cNvContentPartPr/>
              <p14:nvPr/>
            </p14:nvContentPartPr>
            <p14:xfrm>
              <a:off x="164884" y="2289051"/>
              <a:ext cx="10025280" cy="3585240"/>
            </p14:xfrm>
          </p:contentPart>
        </mc:Choice>
        <mc:Fallback>
          <p:pic>
            <p:nvPicPr>
              <p:cNvPr id="72" name="Ink 71">
                <a:extLst>
                  <a:ext uri="{FF2B5EF4-FFF2-40B4-BE49-F238E27FC236}">
                    <a16:creationId xmlns:a16="http://schemas.microsoft.com/office/drawing/2014/main" id="{112859B9-E9E9-438A-B46A-F70F3F6EE354}"/>
                  </a:ext>
                </a:extLst>
              </p:cNvPr>
              <p:cNvPicPr/>
              <p:nvPr/>
            </p:nvPicPr>
            <p:blipFill>
              <a:blip r:embed="rId6"/>
              <a:stretch>
                <a:fillRect/>
              </a:stretch>
            </p:blipFill>
            <p:spPr>
              <a:xfrm>
                <a:off x="155884" y="2280051"/>
                <a:ext cx="10042920" cy="3602880"/>
              </a:xfrm>
              <a:prstGeom prst="rect">
                <a:avLst/>
              </a:prstGeom>
            </p:spPr>
          </p:pic>
        </mc:Fallback>
      </mc:AlternateContent>
    </p:spTree>
    <p:extLst>
      <p:ext uri="{BB962C8B-B14F-4D97-AF65-F5344CB8AC3E}">
        <p14:creationId xmlns:p14="http://schemas.microsoft.com/office/powerpoint/2010/main" val="2455561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a:t>
            </a:r>
          </a:p>
        </p:txBody>
      </p:sp>
      <p:pic>
        <p:nvPicPr>
          <p:cNvPr id="2" name="Picture 1">
            <a:extLst>
              <a:ext uri="{FF2B5EF4-FFF2-40B4-BE49-F238E27FC236}">
                <a16:creationId xmlns:a16="http://schemas.microsoft.com/office/drawing/2014/main" id="{6A2FD6DB-6964-4035-B1D9-41A2B7E54B57}"/>
              </a:ext>
            </a:extLst>
          </p:cNvPr>
          <p:cNvPicPr>
            <a:picLocks noChangeAspect="1"/>
          </p:cNvPicPr>
          <p:nvPr/>
        </p:nvPicPr>
        <p:blipFill>
          <a:blip r:embed="rId2"/>
          <a:stretch>
            <a:fillRect/>
          </a:stretch>
        </p:blipFill>
        <p:spPr>
          <a:xfrm>
            <a:off x="1696602" y="2199155"/>
            <a:ext cx="4399398" cy="3223322"/>
          </a:xfrm>
          <a:prstGeom prst="rect">
            <a:avLst/>
          </a:prstGeom>
        </p:spPr>
      </p:pic>
      <p:pic>
        <p:nvPicPr>
          <p:cNvPr id="4" name="Picture 3">
            <a:extLst>
              <a:ext uri="{FF2B5EF4-FFF2-40B4-BE49-F238E27FC236}">
                <a16:creationId xmlns:a16="http://schemas.microsoft.com/office/drawing/2014/main" id="{EDFDF3B5-CAA8-4903-A74A-8E6AAFEA0B05}"/>
              </a:ext>
            </a:extLst>
          </p:cNvPr>
          <p:cNvPicPr>
            <a:picLocks noChangeAspect="1"/>
          </p:cNvPicPr>
          <p:nvPr/>
        </p:nvPicPr>
        <p:blipFill>
          <a:blip r:embed="rId3"/>
          <a:stretch>
            <a:fillRect/>
          </a:stretch>
        </p:blipFill>
        <p:spPr>
          <a:xfrm>
            <a:off x="7007515" y="2199154"/>
            <a:ext cx="4399398" cy="3223322"/>
          </a:xfrm>
          <a:prstGeom prst="rect">
            <a:avLst/>
          </a:prstGeom>
        </p:spPr>
      </p:pic>
      <p:sp>
        <p:nvSpPr>
          <p:cNvPr id="3" name="Title 2">
            <a:extLst>
              <a:ext uri="{FF2B5EF4-FFF2-40B4-BE49-F238E27FC236}">
                <a16:creationId xmlns:a16="http://schemas.microsoft.com/office/drawing/2014/main" id="{D24BF484-061D-4094-B880-F0FCF5334532}"/>
              </a:ext>
            </a:extLst>
          </p:cNvPr>
          <p:cNvSpPr>
            <a:spLocks noGrp="1"/>
          </p:cNvSpPr>
          <p:nvPr>
            <p:ph type="title"/>
          </p:nvPr>
        </p:nvSpPr>
        <p:spPr/>
        <p:txBody>
          <a:bodyPr/>
          <a:lstStyle/>
          <a:p>
            <a:r>
              <a:rPr lang="en-IN" dirty="0"/>
              <a:t>Representation of Graphs</a:t>
            </a:r>
          </a:p>
        </p:txBody>
      </p:sp>
    </p:spTree>
    <p:extLst>
      <p:ext uri="{BB962C8B-B14F-4D97-AF65-F5344CB8AC3E}">
        <p14:creationId xmlns:p14="http://schemas.microsoft.com/office/powerpoint/2010/main" val="1714636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a:ln>
            <a:noFill/>
          </a:ln>
        </p:spPr>
        <p:txBody>
          <a:bodyPr wrap="square" rtlCol="0">
            <a:spAutoFit/>
          </a:bodyPr>
          <a:lstStyle/>
          <a:p>
            <a:pPr algn="ctr"/>
            <a:r>
              <a:rPr lang="en-US" sz="2400" b="1" dirty="0"/>
              <a:t>Edge List Representation</a:t>
            </a:r>
          </a:p>
        </p:txBody>
      </p:sp>
      <p:pic>
        <p:nvPicPr>
          <p:cNvPr id="3" name="Picture 2">
            <a:extLst>
              <a:ext uri="{FF2B5EF4-FFF2-40B4-BE49-F238E27FC236}">
                <a16:creationId xmlns:a16="http://schemas.microsoft.com/office/drawing/2014/main" id="{92EBD79C-A7AE-426B-A7B1-1329041065F2}"/>
              </a:ext>
            </a:extLst>
          </p:cNvPr>
          <p:cNvPicPr>
            <a:picLocks noChangeAspect="1"/>
          </p:cNvPicPr>
          <p:nvPr/>
        </p:nvPicPr>
        <p:blipFill>
          <a:blip r:embed="rId2"/>
          <a:stretch>
            <a:fillRect/>
          </a:stretch>
        </p:blipFill>
        <p:spPr>
          <a:xfrm>
            <a:off x="2036263" y="1267223"/>
            <a:ext cx="4486901" cy="5100009"/>
          </a:xfrm>
          <a:prstGeom prst="rect">
            <a:avLst/>
          </a:prstGeom>
        </p:spPr>
      </p:pic>
      <p:pic>
        <p:nvPicPr>
          <p:cNvPr id="8" name="Picture 7">
            <a:extLst>
              <a:ext uri="{FF2B5EF4-FFF2-40B4-BE49-F238E27FC236}">
                <a16:creationId xmlns:a16="http://schemas.microsoft.com/office/drawing/2014/main" id="{661EF65B-DE7C-49D4-BE94-04C6E914439B}"/>
              </a:ext>
            </a:extLst>
          </p:cNvPr>
          <p:cNvPicPr>
            <a:picLocks noChangeAspect="1"/>
          </p:cNvPicPr>
          <p:nvPr/>
        </p:nvPicPr>
        <p:blipFill>
          <a:blip r:embed="rId3"/>
          <a:stretch>
            <a:fillRect/>
          </a:stretch>
        </p:blipFill>
        <p:spPr>
          <a:xfrm>
            <a:off x="7133122" y="1267223"/>
            <a:ext cx="4230841" cy="3099825"/>
          </a:xfrm>
          <a:prstGeom prst="rect">
            <a:avLst/>
          </a:prstGeom>
        </p:spPr>
      </p:pic>
      <p:pic>
        <p:nvPicPr>
          <p:cNvPr id="6" name="Picture 5">
            <a:extLst>
              <a:ext uri="{FF2B5EF4-FFF2-40B4-BE49-F238E27FC236}">
                <a16:creationId xmlns:a16="http://schemas.microsoft.com/office/drawing/2014/main" id="{B245B166-0AB5-437A-A5F4-0D00E6C94BAF}"/>
              </a:ext>
            </a:extLst>
          </p:cNvPr>
          <p:cNvPicPr>
            <a:picLocks noChangeAspect="1"/>
          </p:cNvPicPr>
          <p:nvPr/>
        </p:nvPicPr>
        <p:blipFill>
          <a:blip r:embed="rId4"/>
          <a:stretch>
            <a:fillRect/>
          </a:stretch>
        </p:blipFill>
        <p:spPr>
          <a:xfrm>
            <a:off x="7133122" y="4490545"/>
            <a:ext cx="4399398" cy="1876687"/>
          </a:xfrm>
          <a:prstGeom prst="rect">
            <a:avLst/>
          </a:prstGeom>
        </p:spPr>
      </p:pic>
      <p:sp>
        <p:nvSpPr>
          <p:cNvPr id="2" name="Title 1">
            <a:extLst>
              <a:ext uri="{FF2B5EF4-FFF2-40B4-BE49-F238E27FC236}">
                <a16:creationId xmlns:a16="http://schemas.microsoft.com/office/drawing/2014/main" id="{B48A224C-DA61-4F0D-8023-48AF9EB2A247}"/>
              </a:ext>
            </a:extLst>
          </p:cNvPr>
          <p:cNvSpPr>
            <a:spLocks noGrp="1"/>
          </p:cNvSpPr>
          <p:nvPr>
            <p:ph type="title"/>
          </p:nvPr>
        </p:nvSpPr>
        <p:spPr/>
        <p:txBody>
          <a:bodyPr/>
          <a:lstStyle/>
          <a:p>
            <a:r>
              <a:rPr lang="en-IN" dirty="0"/>
              <a:t>Representation of Graphs</a:t>
            </a:r>
          </a:p>
        </p:txBody>
      </p:sp>
    </p:spTree>
    <p:extLst>
      <p:ext uri="{BB962C8B-B14F-4D97-AF65-F5344CB8AC3E}">
        <p14:creationId xmlns:p14="http://schemas.microsoft.com/office/powerpoint/2010/main" val="588949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a:t>
            </a:r>
          </a:p>
        </p:txBody>
      </p:sp>
      <p:pic>
        <p:nvPicPr>
          <p:cNvPr id="2" name="Picture 1">
            <a:extLst>
              <a:ext uri="{FF2B5EF4-FFF2-40B4-BE49-F238E27FC236}">
                <a16:creationId xmlns:a16="http://schemas.microsoft.com/office/drawing/2014/main" id="{6EA89119-9E9F-4E48-8186-D3E5AD5ED2DB}"/>
              </a:ext>
            </a:extLst>
          </p:cNvPr>
          <p:cNvPicPr>
            <a:picLocks noChangeAspect="1"/>
          </p:cNvPicPr>
          <p:nvPr/>
        </p:nvPicPr>
        <p:blipFill>
          <a:blip r:embed="rId2"/>
          <a:stretch>
            <a:fillRect/>
          </a:stretch>
        </p:blipFill>
        <p:spPr>
          <a:xfrm>
            <a:off x="7295061" y="1267223"/>
            <a:ext cx="4410691" cy="3258005"/>
          </a:xfrm>
          <a:prstGeom prst="rect">
            <a:avLst/>
          </a:prstGeom>
        </p:spPr>
      </p:pic>
      <p:pic>
        <p:nvPicPr>
          <p:cNvPr id="4" name="Picture 3">
            <a:extLst>
              <a:ext uri="{FF2B5EF4-FFF2-40B4-BE49-F238E27FC236}">
                <a16:creationId xmlns:a16="http://schemas.microsoft.com/office/drawing/2014/main" id="{40308B00-C8A9-4277-911C-8A20A34FFF37}"/>
              </a:ext>
            </a:extLst>
          </p:cNvPr>
          <p:cNvPicPr>
            <a:picLocks noChangeAspect="1"/>
          </p:cNvPicPr>
          <p:nvPr/>
        </p:nvPicPr>
        <p:blipFill>
          <a:blip r:embed="rId3"/>
          <a:stretch>
            <a:fillRect/>
          </a:stretch>
        </p:blipFill>
        <p:spPr>
          <a:xfrm>
            <a:off x="2036263" y="1267223"/>
            <a:ext cx="4486901" cy="4515480"/>
          </a:xfrm>
          <a:prstGeom prst="rect">
            <a:avLst/>
          </a:prstGeom>
        </p:spPr>
      </p:pic>
      <p:pic>
        <p:nvPicPr>
          <p:cNvPr id="9" name="Picture 8">
            <a:extLst>
              <a:ext uri="{FF2B5EF4-FFF2-40B4-BE49-F238E27FC236}">
                <a16:creationId xmlns:a16="http://schemas.microsoft.com/office/drawing/2014/main" id="{F68B0268-5C25-4BD7-9FCA-2F2BE2AD7664}"/>
              </a:ext>
            </a:extLst>
          </p:cNvPr>
          <p:cNvPicPr>
            <a:picLocks noChangeAspect="1"/>
          </p:cNvPicPr>
          <p:nvPr/>
        </p:nvPicPr>
        <p:blipFill>
          <a:blip r:embed="rId4"/>
          <a:stretch>
            <a:fillRect/>
          </a:stretch>
        </p:blipFill>
        <p:spPr>
          <a:xfrm>
            <a:off x="7295061" y="4690539"/>
            <a:ext cx="4410691" cy="1800476"/>
          </a:xfrm>
          <a:prstGeom prst="rect">
            <a:avLst/>
          </a:prstGeom>
        </p:spPr>
      </p:pic>
      <p:sp>
        <p:nvSpPr>
          <p:cNvPr id="6" name="Title 5">
            <a:extLst>
              <a:ext uri="{FF2B5EF4-FFF2-40B4-BE49-F238E27FC236}">
                <a16:creationId xmlns:a16="http://schemas.microsoft.com/office/drawing/2014/main" id="{174DA4A9-DBB3-4212-9298-F2FF68696AB8}"/>
              </a:ext>
            </a:extLst>
          </p:cNvPr>
          <p:cNvSpPr>
            <a:spLocks noGrp="1"/>
          </p:cNvSpPr>
          <p:nvPr>
            <p:ph type="title"/>
          </p:nvPr>
        </p:nvSpPr>
        <p:spPr/>
        <p:txBody>
          <a:bodyPr/>
          <a:lstStyle/>
          <a:p>
            <a:r>
              <a:rPr lang="en-IN" dirty="0"/>
              <a:t>Representation of Graphs</a:t>
            </a:r>
          </a:p>
        </p:txBody>
      </p:sp>
    </p:spTree>
    <p:extLst>
      <p:ext uri="{BB962C8B-B14F-4D97-AF65-F5344CB8AC3E}">
        <p14:creationId xmlns:p14="http://schemas.microsoft.com/office/powerpoint/2010/main" val="751532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 – A better Representation</a:t>
            </a:r>
          </a:p>
        </p:txBody>
      </p:sp>
      <p:pic>
        <p:nvPicPr>
          <p:cNvPr id="6" name="Picture 5">
            <a:extLst>
              <a:ext uri="{FF2B5EF4-FFF2-40B4-BE49-F238E27FC236}">
                <a16:creationId xmlns:a16="http://schemas.microsoft.com/office/drawing/2014/main" id="{76AA244B-14BD-4211-BF50-5DBEA450C26F}"/>
              </a:ext>
            </a:extLst>
          </p:cNvPr>
          <p:cNvPicPr>
            <a:picLocks noChangeAspect="1"/>
          </p:cNvPicPr>
          <p:nvPr/>
        </p:nvPicPr>
        <p:blipFill>
          <a:blip r:embed="rId2"/>
          <a:stretch>
            <a:fillRect/>
          </a:stretch>
        </p:blipFill>
        <p:spPr>
          <a:xfrm>
            <a:off x="1610779" y="1320476"/>
            <a:ext cx="4553585" cy="4382112"/>
          </a:xfrm>
          <a:prstGeom prst="rect">
            <a:avLst/>
          </a:prstGeom>
        </p:spPr>
      </p:pic>
      <p:pic>
        <p:nvPicPr>
          <p:cNvPr id="8" name="Picture 7">
            <a:extLst>
              <a:ext uri="{FF2B5EF4-FFF2-40B4-BE49-F238E27FC236}">
                <a16:creationId xmlns:a16="http://schemas.microsoft.com/office/drawing/2014/main" id="{0E0FE13D-39D1-47CB-9E89-4CF261B784A5}"/>
              </a:ext>
            </a:extLst>
          </p:cNvPr>
          <p:cNvPicPr>
            <a:picLocks noChangeAspect="1"/>
          </p:cNvPicPr>
          <p:nvPr/>
        </p:nvPicPr>
        <p:blipFill>
          <a:blip r:embed="rId3"/>
          <a:stretch>
            <a:fillRect/>
          </a:stretch>
        </p:blipFill>
        <p:spPr>
          <a:xfrm>
            <a:off x="6362999" y="1320476"/>
            <a:ext cx="4247183" cy="4378539"/>
          </a:xfrm>
          <a:prstGeom prst="rect">
            <a:avLst/>
          </a:prstGeom>
        </p:spPr>
      </p:pic>
      <p:pic>
        <p:nvPicPr>
          <p:cNvPr id="10" name="Picture 9">
            <a:extLst>
              <a:ext uri="{FF2B5EF4-FFF2-40B4-BE49-F238E27FC236}">
                <a16:creationId xmlns:a16="http://schemas.microsoft.com/office/drawing/2014/main" id="{24F91FE6-678A-403C-B848-42A0ACEB586A}"/>
              </a:ext>
            </a:extLst>
          </p:cNvPr>
          <p:cNvPicPr>
            <a:picLocks noChangeAspect="1"/>
          </p:cNvPicPr>
          <p:nvPr/>
        </p:nvPicPr>
        <p:blipFill>
          <a:blip r:embed="rId4"/>
          <a:stretch>
            <a:fillRect/>
          </a:stretch>
        </p:blipFill>
        <p:spPr>
          <a:xfrm>
            <a:off x="8344696" y="5355247"/>
            <a:ext cx="2587627" cy="1502753"/>
          </a:xfrm>
          <a:prstGeom prst="rect">
            <a:avLst/>
          </a:prstGeom>
        </p:spPr>
      </p:pic>
      <p:sp>
        <p:nvSpPr>
          <p:cNvPr id="2" name="Title 1">
            <a:extLst>
              <a:ext uri="{FF2B5EF4-FFF2-40B4-BE49-F238E27FC236}">
                <a16:creationId xmlns:a16="http://schemas.microsoft.com/office/drawing/2014/main" id="{F4E607B0-12A2-413B-9912-0C1219660686}"/>
              </a:ext>
            </a:extLst>
          </p:cNvPr>
          <p:cNvSpPr>
            <a:spLocks noGrp="1"/>
          </p:cNvSpPr>
          <p:nvPr>
            <p:ph type="title"/>
          </p:nvPr>
        </p:nvSpPr>
        <p:spPr/>
        <p:txBody>
          <a:bodyPr/>
          <a:lstStyle/>
          <a:p>
            <a:r>
              <a:rPr lang="en-IN" dirty="0"/>
              <a:t>Representation of Graphs</a:t>
            </a:r>
          </a:p>
        </p:txBody>
      </p:sp>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944667EB-192F-40F4-9B17-FBDE76D68BB6}"/>
                  </a:ext>
                </a:extLst>
              </p14:cNvPr>
              <p14:cNvContentPartPr/>
              <p14:nvPr/>
            </p14:nvContentPartPr>
            <p14:xfrm>
              <a:off x="4473004" y="1618371"/>
              <a:ext cx="34920" cy="75960"/>
            </p14:xfrm>
          </p:contentPart>
        </mc:Choice>
        <mc:Fallback>
          <p:pic>
            <p:nvPicPr>
              <p:cNvPr id="11" name="Ink 10">
                <a:extLst>
                  <a:ext uri="{FF2B5EF4-FFF2-40B4-BE49-F238E27FC236}">
                    <a16:creationId xmlns:a16="http://schemas.microsoft.com/office/drawing/2014/main" id="{944667EB-192F-40F4-9B17-FBDE76D68BB6}"/>
                  </a:ext>
                </a:extLst>
              </p:cNvPr>
              <p:cNvPicPr/>
              <p:nvPr/>
            </p:nvPicPr>
            <p:blipFill>
              <a:blip r:embed="rId6"/>
              <a:stretch>
                <a:fillRect/>
              </a:stretch>
            </p:blipFill>
            <p:spPr>
              <a:xfrm>
                <a:off x="4464004" y="1609371"/>
                <a:ext cx="5256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5" name="Ink 24">
                <a:extLst>
                  <a:ext uri="{FF2B5EF4-FFF2-40B4-BE49-F238E27FC236}">
                    <a16:creationId xmlns:a16="http://schemas.microsoft.com/office/drawing/2014/main" id="{4E13C7EE-44E6-41E4-9F2E-1CB1AF0585E8}"/>
                  </a:ext>
                </a:extLst>
              </p14:cNvPr>
              <p14:cNvContentPartPr/>
              <p14:nvPr/>
            </p14:nvContentPartPr>
            <p14:xfrm>
              <a:off x="6474244" y="4976811"/>
              <a:ext cx="1867320" cy="840600"/>
            </p14:xfrm>
          </p:contentPart>
        </mc:Choice>
        <mc:Fallback>
          <p:pic>
            <p:nvPicPr>
              <p:cNvPr id="25" name="Ink 24">
                <a:extLst>
                  <a:ext uri="{FF2B5EF4-FFF2-40B4-BE49-F238E27FC236}">
                    <a16:creationId xmlns:a16="http://schemas.microsoft.com/office/drawing/2014/main" id="{4E13C7EE-44E6-41E4-9F2E-1CB1AF0585E8}"/>
                  </a:ext>
                </a:extLst>
              </p:cNvPr>
              <p:cNvPicPr/>
              <p:nvPr/>
            </p:nvPicPr>
            <p:blipFill>
              <a:blip r:embed="rId8"/>
              <a:stretch>
                <a:fillRect/>
              </a:stretch>
            </p:blipFill>
            <p:spPr>
              <a:xfrm>
                <a:off x="6465244" y="4967811"/>
                <a:ext cx="1884960" cy="858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3" name="Ink 32">
                <a:extLst>
                  <a:ext uri="{FF2B5EF4-FFF2-40B4-BE49-F238E27FC236}">
                    <a16:creationId xmlns:a16="http://schemas.microsoft.com/office/drawing/2014/main" id="{B54458A2-D4A9-4D0C-A503-D32A351A12ED}"/>
                  </a:ext>
                </a:extLst>
              </p14:cNvPr>
              <p14:cNvContentPartPr/>
              <p14:nvPr/>
            </p14:nvContentPartPr>
            <p14:xfrm>
              <a:off x="10667164" y="3774771"/>
              <a:ext cx="1162080" cy="387720"/>
            </p14:xfrm>
          </p:contentPart>
        </mc:Choice>
        <mc:Fallback>
          <p:pic>
            <p:nvPicPr>
              <p:cNvPr id="33" name="Ink 32">
                <a:extLst>
                  <a:ext uri="{FF2B5EF4-FFF2-40B4-BE49-F238E27FC236}">
                    <a16:creationId xmlns:a16="http://schemas.microsoft.com/office/drawing/2014/main" id="{B54458A2-D4A9-4D0C-A503-D32A351A12ED}"/>
                  </a:ext>
                </a:extLst>
              </p:cNvPr>
              <p:cNvPicPr/>
              <p:nvPr/>
            </p:nvPicPr>
            <p:blipFill>
              <a:blip r:embed="rId10"/>
              <a:stretch>
                <a:fillRect/>
              </a:stretch>
            </p:blipFill>
            <p:spPr>
              <a:xfrm>
                <a:off x="10658164" y="3765771"/>
                <a:ext cx="117972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0" name="Ink 39">
                <a:extLst>
                  <a:ext uri="{FF2B5EF4-FFF2-40B4-BE49-F238E27FC236}">
                    <a16:creationId xmlns:a16="http://schemas.microsoft.com/office/drawing/2014/main" id="{E792DFC4-A3C9-4A40-AFB9-7F5E939BCD5C}"/>
                  </a:ext>
                </a:extLst>
              </p14:cNvPr>
              <p14:cNvContentPartPr/>
              <p14:nvPr/>
            </p14:nvContentPartPr>
            <p14:xfrm>
              <a:off x="10853644" y="4397571"/>
              <a:ext cx="1137960" cy="382680"/>
            </p14:xfrm>
          </p:contentPart>
        </mc:Choice>
        <mc:Fallback>
          <p:pic>
            <p:nvPicPr>
              <p:cNvPr id="40" name="Ink 39">
                <a:extLst>
                  <a:ext uri="{FF2B5EF4-FFF2-40B4-BE49-F238E27FC236}">
                    <a16:creationId xmlns:a16="http://schemas.microsoft.com/office/drawing/2014/main" id="{E792DFC4-A3C9-4A40-AFB9-7F5E939BCD5C}"/>
                  </a:ext>
                </a:extLst>
              </p:cNvPr>
              <p:cNvPicPr/>
              <p:nvPr/>
            </p:nvPicPr>
            <p:blipFill>
              <a:blip r:embed="rId12"/>
              <a:stretch>
                <a:fillRect/>
              </a:stretch>
            </p:blipFill>
            <p:spPr>
              <a:xfrm>
                <a:off x="10844644" y="4388571"/>
                <a:ext cx="1155600" cy="400320"/>
              </a:xfrm>
              <a:prstGeom prst="rect">
                <a:avLst/>
              </a:prstGeom>
            </p:spPr>
          </p:pic>
        </mc:Fallback>
      </mc:AlternateContent>
    </p:spTree>
    <p:extLst>
      <p:ext uri="{BB962C8B-B14F-4D97-AF65-F5344CB8AC3E}">
        <p14:creationId xmlns:p14="http://schemas.microsoft.com/office/powerpoint/2010/main" val="2309396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a:t>
            </a:r>
          </a:p>
        </p:txBody>
      </p:sp>
      <p:pic>
        <p:nvPicPr>
          <p:cNvPr id="6" name="Picture 5">
            <a:extLst>
              <a:ext uri="{FF2B5EF4-FFF2-40B4-BE49-F238E27FC236}">
                <a16:creationId xmlns:a16="http://schemas.microsoft.com/office/drawing/2014/main" id="{A132492B-1663-4285-9253-12E4FCB78140}"/>
              </a:ext>
            </a:extLst>
          </p:cNvPr>
          <p:cNvPicPr>
            <a:picLocks noChangeAspect="1"/>
          </p:cNvPicPr>
          <p:nvPr/>
        </p:nvPicPr>
        <p:blipFill>
          <a:blip r:embed="rId2"/>
          <a:stretch>
            <a:fillRect/>
          </a:stretch>
        </p:blipFill>
        <p:spPr>
          <a:xfrm>
            <a:off x="3642970" y="2242972"/>
            <a:ext cx="4906060" cy="2372056"/>
          </a:xfrm>
          <a:prstGeom prst="rect">
            <a:avLst/>
          </a:prstGeom>
        </p:spPr>
      </p:pic>
      <p:sp>
        <p:nvSpPr>
          <p:cNvPr id="2" name="Title 1">
            <a:extLst>
              <a:ext uri="{FF2B5EF4-FFF2-40B4-BE49-F238E27FC236}">
                <a16:creationId xmlns:a16="http://schemas.microsoft.com/office/drawing/2014/main" id="{B7037147-564C-4928-A6D4-3F66A8A58198}"/>
              </a:ext>
            </a:extLst>
          </p:cNvPr>
          <p:cNvSpPr>
            <a:spLocks noGrp="1"/>
          </p:cNvSpPr>
          <p:nvPr>
            <p:ph type="title"/>
          </p:nvPr>
        </p:nvSpPr>
        <p:spPr/>
        <p:txBody>
          <a:bodyPr/>
          <a:lstStyle/>
          <a:p>
            <a:r>
              <a:rPr lang="en-IN" dirty="0"/>
              <a:t>Representation of Graphs</a:t>
            </a:r>
          </a:p>
        </p:txBody>
      </p:sp>
    </p:spTree>
    <p:extLst>
      <p:ext uri="{BB962C8B-B14F-4D97-AF65-F5344CB8AC3E}">
        <p14:creationId xmlns:p14="http://schemas.microsoft.com/office/powerpoint/2010/main" val="1146771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 – Cost of Operations</a:t>
            </a:r>
          </a:p>
        </p:txBody>
      </p:sp>
      <p:pic>
        <p:nvPicPr>
          <p:cNvPr id="3" name="Picture 2">
            <a:extLst>
              <a:ext uri="{FF2B5EF4-FFF2-40B4-BE49-F238E27FC236}">
                <a16:creationId xmlns:a16="http://schemas.microsoft.com/office/drawing/2014/main" id="{13653BED-0156-45EE-9E23-7BC1B4C80DA0}"/>
              </a:ext>
            </a:extLst>
          </p:cNvPr>
          <p:cNvPicPr>
            <a:picLocks noChangeAspect="1"/>
          </p:cNvPicPr>
          <p:nvPr/>
        </p:nvPicPr>
        <p:blipFill>
          <a:blip r:embed="rId2"/>
          <a:stretch>
            <a:fillRect/>
          </a:stretch>
        </p:blipFill>
        <p:spPr>
          <a:xfrm>
            <a:off x="1581818" y="1320476"/>
            <a:ext cx="4706007" cy="5029902"/>
          </a:xfrm>
          <a:prstGeom prst="rect">
            <a:avLst/>
          </a:prstGeom>
        </p:spPr>
      </p:pic>
      <p:pic>
        <p:nvPicPr>
          <p:cNvPr id="4" name="Picture 3">
            <a:extLst>
              <a:ext uri="{FF2B5EF4-FFF2-40B4-BE49-F238E27FC236}">
                <a16:creationId xmlns:a16="http://schemas.microsoft.com/office/drawing/2014/main" id="{461B1827-D7F0-42AB-98A9-AAC7F7C58CC9}"/>
              </a:ext>
            </a:extLst>
          </p:cNvPr>
          <p:cNvPicPr>
            <a:picLocks noChangeAspect="1"/>
          </p:cNvPicPr>
          <p:nvPr/>
        </p:nvPicPr>
        <p:blipFill>
          <a:blip r:embed="rId3"/>
          <a:stretch>
            <a:fillRect/>
          </a:stretch>
        </p:blipFill>
        <p:spPr>
          <a:xfrm>
            <a:off x="7046519" y="1500558"/>
            <a:ext cx="3949975" cy="1199533"/>
          </a:xfrm>
          <a:prstGeom prst="rect">
            <a:avLst/>
          </a:prstGeom>
        </p:spPr>
      </p:pic>
      <p:pic>
        <p:nvPicPr>
          <p:cNvPr id="9" name="Picture 8">
            <a:extLst>
              <a:ext uri="{FF2B5EF4-FFF2-40B4-BE49-F238E27FC236}">
                <a16:creationId xmlns:a16="http://schemas.microsoft.com/office/drawing/2014/main" id="{B63BB7E8-A2FA-4B93-B91E-D74C79E7437F}"/>
              </a:ext>
            </a:extLst>
          </p:cNvPr>
          <p:cNvPicPr>
            <a:picLocks noChangeAspect="1"/>
          </p:cNvPicPr>
          <p:nvPr/>
        </p:nvPicPr>
        <p:blipFill>
          <a:blip r:embed="rId4"/>
          <a:stretch>
            <a:fillRect/>
          </a:stretch>
        </p:blipFill>
        <p:spPr>
          <a:xfrm>
            <a:off x="6523164" y="2930425"/>
            <a:ext cx="5247282" cy="1810003"/>
          </a:xfrm>
          <a:prstGeom prst="rect">
            <a:avLst/>
          </a:prstGeom>
        </p:spPr>
      </p:pic>
      <p:pic>
        <p:nvPicPr>
          <p:cNvPr id="11" name="Picture 10">
            <a:extLst>
              <a:ext uri="{FF2B5EF4-FFF2-40B4-BE49-F238E27FC236}">
                <a16:creationId xmlns:a16="http://schemas.microsoft.com/office/drawing/2014/main" id="{7C5DD76B-5914-40E2-946C-A18604F1BC6D}"/>
              </a:ext>
            </a:extLst>
          </p:cNvPr>
          <p:cNvPicPr>
            <a:picLocks noChangeAspect="1"/>
          </p:cNvPicPr>
          <p:nvPr/>
        </p:nvPicPr>
        <p:blipFill>
          <a:blip r:embed="rId5"/>
          <a:stretch>
            <a:fillRect/>
          </a:stretch>
        </p:blipFill>
        <p:spPr>
          <a:xfrm>
            <a:off x="6523164" y="4864271"/>
            <a:ext cx="5247282" cy="1486107"/>
          </a:xfrm>
          <a:prstGeom prst="rect">
            <a:avLst/>
          </a:prstGeom>
        </p:spPr>
      </p:pic>
      <p:sp>
        <p:nvSpPr>
          <p:cNvPr id="6" name="Title 5">
            <a:extLst>
              <a:ext uri="{FF2B5EF4-FFF2-40B4-BE49-F238E27FC236}">
                <a16:creationId xmlns:a16="http://schemas.microsoft.com/office/drawing/2014/main" id="{B530A58E-6858-4262-B5D2-C8B32C49C9E0}"/>
              </a:ext>
            </a:extLst>
          </p:cNvPr>
          <p:cNvSpPr>
            <a:spLocks noGrp="1"/>
          </p:cNvSpPr>
          <p:nvPr>
            <p:ph type="title"/>
          </p:nvPr>
        </p:nvSpPr>
        <p:spPr/>
        <p:txBody>
          <a:bodyPr/>
          <a:lstStyle/>
          <a:p>
            <a:r>
              <a:rPr lang="en-IN" dirty="0"/>
              <a:t>Representation of Graphs</a:t>
            </a:r>
          </a:p>
        </p:txBody>
      </p:sp>
      <mc:AlternateContent xmlns:mc="http://schemas.openxmlformats.org/markup-compatibility/2006">
        <mc:Choice xmlns:p14="http://schemas.microsoft.com/office/powerpoint/2010/main" Requires="p14">
          <p:contentPart p14:bwMode="auto" r:id="rId6">
            <p14:nvContentPartPr>
              <p14:cNvPr id="29" name="Ink 28">
                <a:extLst>
                  <a:ext uri="{FF2B5EF4-FFF2-40B4-BE49-F238E27FC236}">
                    <a16:creationId xmlns:a16="http://schemas.microsoft.com/office/drawing/2014/main" id="{691F61D3-1DF2-4516-A998-5D60A7BE2BA7}"/>
                  </a:ext>
                </a:extLst>
              </p14:cNvPr>
              <p14:cNvContentPartPr/>
              <p14:nvPr/>
            </p14:nvContentPartPr>
            <p14:xfrm>
              <a:off x="10772644" y="3387051"/>
              <a:ext cx="1423440" cy="933840"/>
            </p14:xfrm>
          </p:contentPart>
        </mc:Choice>
        <mc:Fallback>
          <p:pic>
            <p:nvPicPr>
              <p:cNvPr id="29" name="Ink 28">
                <a:extLst>
                  <a:ext uri="{FF2B5EF4-FFF2-40B4-BE49-F238E27FC236}">
                    <a16:creationId xmlns:a16="http://schemas.microsoft.com/office/drawing/2014/main" id="{691F61D3-1DF2-4516-A998-5D60A7BE2BA7}"/>
                  </a:ext>
                </a:extLst>
              </p:cNvPr>
              <p:cNvPicPr/>
              <p:nvPr/>
            </p:nvPicPr>
            <p:blipFill>
              <a:blip r:embed="rId7"/>
              <a:stretch>
                <a:fillRect/>
              </a:stretch>
            </p:blipFill>
            <p:spPr>
              <a:xfrm>
                <a:off x="10763642" y="3378051"/>
                <a:ext cx="1441084" cy="951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2" name="Ink 31">
                <a:extLst>
                  <a:ext uri="{FF2B5EF4-FFF2-40B4-BE49-F238E27FC236}">
                    <a16:creationId xmlns:a16="http://schemas.microsoft.com/office/drawing/2014/main" id="{EBF393B2-F59E-41DD-A940-F8AD54C8A523}"/>
                  </a:ext>
                </a:extLst>
              </p14:cNvPr>
              <p14:cNvContentPartPr/>
              <p14:nvPr/>
            </p14:nvContentPartPr>
            <p14:xfrm>
              <a:off x="6338524" y="1903131"/>
              <a:ext cx="83160" cy="28080"/>
            </p14:xfrm>
          </p:contentPart>
        </mc:Choice>
        <mc:Fallback>
          <p:pic>
            <p:nvPicPr>
              <p:cNvPr id="32" name="Ink 31">
                <a:extLst>
                  <a:ext uri="{FF2B5EF4-FFF2-40B4-BE49-F238E27FC236}">
                    <a16:creationId xmlns:a16="http://schemas.microsoft.com/office/drawing/2014/main" id="{EBF393B2-F59E-41DD-A940-F8AD54C8A523}"/>
                  </a:ext>
                </a:extLst>
              </p:cNvPr>
              <p:cNvPicPr/>
              <p:nvPr/>
            </p:nvPicPr>
            <p:blipFill>
              <a:blip r:embed="rId9"/>
              <a:stretch>
                <a:fillRect/>
              </a:stretch>
            </p:blipFill>
            <p:spPr>
              <a:xfrm>
                <a:off x="6329524" y="1894131"/>
                <a:ext cx="100800" cy="45720"/>
              </a:xfrm>
              <a:prstGeom prst="rect">
                <a:avLst/>
              </a:prstGeom>
            </p:spPr>
          </p:pic>
        </mc:Fallback>
      </mc:AlternateContent>
    </p:spTree>
    <p:extLst>
      <p:ext uri="{BB962C8B-B14F-4D97-AF65-F5344CB8AC3E}">
        <p14:creationId xmlns:p14="http://schemas.microsoft.com/office/powerpoint/2010/main" val="92944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a:t>
            </a:r>
          </a:p>
        </p:txBody>
      </p:sp>
      <p:pic>
        <p:nvPicPr>
          <p:cNvPr id="6" name="Picture 5">
            <a:extLst>
              <a:ext uri="{FF2B5EF4-FFF2-40B4-BE49-F238E27FC236}">
                <a16:creationId xmlns:a16="http://schemas.microsoft.com/office/drawing/2014/main" id="{B628758B-5C30-4C8C-A5AD-2000B2A3CDD3}"/>
              </a:ext>
            </a:extLst>
          </p:cNvPr>
          <p:cNvPicPr>
            <a:picLocks noChangeAspect="1"/>
          </p:cNvPicPr>
          <p:nvPr/>
        </p:nvPicPr>
        <p:blipFill>
          <a:blip r:embed="rId2"/>
          <a:stretch>
            <a:fillRect/>
          </a:stretch>
        </p:blipFill>
        <p:spPr>
          <a:xfrm>
            <a:off x="3515709" y="5043717"/>
            <a:ext cx="2982459" cy="947177"/>
          </a:xfrm>
          <a:prstGeom prst="rect">
            <a:avLst/>
          </a:prstGeom>
        </p:spPr>
      </p:pic>
      <p:pic>
        <p:nvPicPr>
          <p:cNvPr id="8" name="Picture 7">
            <a:extLst>
              <a:ext uri="{FF2B5EF4-FFF2-40B4-BE49-F238E27FC236}">
                <a16:creationId xmlns:a16="http://schemas.microsoft.com/office/drawing/2014/main" id="{4E6E55A0-E17C-4DE5-91FD-2FE9A146794F}"/>
              </a:ext>
            </a:extLst>
          </p:cNvPr>
          <p:cNvPicPr>
            <a:picLocks noChangeAspect="1"/>
          </p:cNvPicPr>
          <p:nvPr/>
        </p:nvPicPr>
        <p:blipFill>
          <a:blip r:embed="rId3"/>
          <a:stretch>
            <a:fillRect/>
          </a:stretch>
        </p:blipFill>
        <p:spPr>
          <a:xfrm>
            <a:off x="1268782" y="1484040"/>
            <a:ext cx="5229386" cy="3559677"/>
          </a:xfrm>
          <a:prstGeom prst="rect">
            <a:avLst/>
          </a:prstGeom>
        </p:spPr>
      </p:pic>
      <p:pic>
        <p:nvPicPr>
          <p:cNvPr id="10" name="Picture 9">
            <a:extLst>
              <a:ext uri="{FF2B5EF4-FFF2-40B4-BE49-F238E27FC236}">
                <a16:creationId xmlns:a16="http://schemas.microsoft.com/office/drawing/2014/main" id="{E3218B77-D0CB-405B-B9AC-B1B61E59BEBB}"/>
              </a:ext>
            </a:extLst>
          </p:cNvPr>
          <p:cNvPicPr>
            <a:picLocks noChangeAspect="1"/>
          </p:cNvPicPr>
          <p:nvPr/>
        </p:nvPicPr>
        <p:blipFill>
          <a:blip r:embed="rId4"/>
          <a:stretch>
            <a:fillRect/>
          </a:stretch>
        </p:blipFill>
        <p:spPr>
          <a:xfrm>
            <a:off x="7873304" y="1484040"/>
            <a:ext cx="3659217" cy="2567871"/>
          </a:xfrm>
          <a:prstGeom prst="rect">
            <a:avLst/>
          </a:prstGeom>
        </p:spPr>
      </p:pic>
      <p:pic>
        <p:nvPicPr>
          <p:cNvPr id="12" name="Picture 11">
            <a:extLst>
              <a:ext uri="{FF2B5EF4-FFF2-40B4-BE49-F238E27FC236}">
                <a16:creationId xmlns:a16="http://schemas.microsoft.com/office/drawing/2014/main" id="{882C51B4-462F-496B-80A5-0061793876D7}"/>
              </a:ext>
            </a:extLst>
          </p:cNvPr>
          <p:cNvPicPr>
            <a:picLocks noChangeAspect="1"/>
          </p:cNvPicPr>
          <p:nvPr/>
        </p:nvPicPr>
        <p:blipFill rotWithShape="1">
          <a:blip r:embed="rId5"/>
          <a:srcRect b="6533"/>
          <a:stretch/>
        </p:blipFill>
        <p:spPr>
          <a:xfrm>
            <a:off x="7873304" y="4335006"/>
            <a:ext cx="3659217" cy="1324815"/>
          </a:xfrm>
          <a:prstGeom prst="rect">
            <a:avLst/>
          </a:prstGeom>
        </p:spPr>
      </p:pic>
      <p:sp>
        <p:nvSpPr>
          <p:cNvPr id="3" name="Title 2">
            <a:extLst>
              <a:ext uri="{FF2B5EF4-FFF2-40B4-BE49-F238E27FC236}">
                <a16:creationId xmlns:a16="http://schemas.microsoft.com/office/drawing/2014/main" id="{0451E020-057A-4D3D-B141-615C63CB6D5D}"/>
              </a:ext>
            </a:extLst>
          </p:cNvPr>
          <p:cNvSpPr>
            <a:spLocks noGrp="1"/>
          </p:cNvSpPr>
          <p:nvPr>
            <p:ph type="title"/>
          </p:nvPr>
        </p:nvSpPr>
        <p:spPr/>
        <p:txBody>
          <a:bodyPr/>
          <a:lstStyle/>
          <a:p>
            <a:r>
              <a:rPr lang="en-IN" dirty="0"/>
              <a:t>Representation of Graphs</a:t>
            </a:r>
          </a:p>
        </p:txBody>
      </p:sp>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381DDA04-3486-4A5C-828F-009A4BC21234}"/>
                  </a:ext>
                </a:extLst>
              </p14:cNvPr>
              <p14:cNvContentPartPr/>
              <p14:nvPr/>
            </p14:nvContentPartPr>
            <p14:xfrm>
              <a:off x="9551164" y="2211651"/>
              <a:ext cx="2142360" cy="940320"/>
            </p14:xfrm>
          </p:contentPart>
        </mc:Choice>
        <mc:Fallback>
          <p:pic>
            <p:nvPicPr>
              <p:cNvPr id="17" name="Ink 16">
                <a:extLst>
                  <a:ext uri="{FF2B5EF4-FFF2-40B4-BE49-F238E27FC236}">
                    <a16:creationId xmlns:a16="http://schemas.microsoft.com/office/drawing/2014/main" id="{381DDA04-3486-4A5C-828F-009A4BC21234}"/>
                  </a:ext>
                </a:extLst>
              </p:cNvPr>
              <p:cNvPicPr/>
              <p:nvPr/>
            </p:nvPicPr>
            <p:blipFill>
              <a:blip r:embed="rId7"/>
              <a:stretch>
                <a:fillRect/>
              </a:stretch>
            </p:blipFill>
            <p:spPr>
              <a:xfrm>
                <a:off x="9542164" y="2202651"/>
                <a:ext cx="2160000" cy="957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8" name="Ink 17">
                <a:extLst>
                  <a:ext uri="{FF2B5EF4-FFF2-40B4-BE49-F238E27FC236}">
                    <a16:creationId xmlns:a16="http://schemas.microsoft.com/office/drawing/2014/main" id="{F77B631C-F873-472E-AFCB-EF7C5C9B4AB9}"/>
                  </a:ext>
                </a:extLst>
              </p14:cNvPr>
              <p14:cNvContentPartPr/>
              <p14:nvPr/>
            </p14:nvContentPartPr>
            <p14:xfrm>
              <a:off x="2783164" y="3279411"/>
              <a:ext cx="487080" cy="357840"/>
            </p14:xfrm>
          </p:contentPart>
        </mc:Choice>
        <mc:Fallback>
          <p:pic>
            <p:nvPicPr>
              <p:cNvPr id="18" name="Ink 17">
                <a:extLst>
                  <a:ext uri="{FF2B5EF4-FFF2-40B4-BE49-F238E27FC236}">
                    <a16:creationId xmlns:a16="http://schemas.microsoft.com/office/drawing/2014/main" id="{F77B631C-F873-472E-AFCB-EF7C5C9B4AB9}"/>
                  </a:ext>
                </a:extLst>
              </p:cNvPr>
              <p:cNvPicPr/>
              <p:nvPr/>
            </p:nvPicPr>
            <p:blipFill>
              <a:blip r:embed="rId9"/>
              <a:stretch>
                <a:fillRect/>
              </a:stretch>
            </p:blipFill>
            <p:spPr>
              <a:xfrm>
                <a:off x="2774164" y="3270411"/>
                <a:ext cx="50472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9" name="Ink 18">
                <a:extLst>
                  <a:ext uri="{FF2B5EF4-FFF2-40B4-BE49-F238E27FC236}">
                    <a16:creationId xmlns:a16="http://schemas.microsoft.com/office/drawing/2014/main" id="{C59AA30E-670D-4345-957A-31E93D815893}"/>
                  </a:ext>
                </a:extLst>
              </p14:cNvPr>
              <p14:cNvContentPartPr/>
              <p14:nvPr/>
            </p14:nvContentPartPr>
            <p14:xfrm>
              <a:off x="5253844" y="3265011"/>
              <a:ext cx="525600" cy="366120"/>
            </p14:xfrm>
          </p:contentPart>
        </mc:Choice>
        <mc:Fallback>
          <p:pic>
            <p:nvPicPr>
              <p:cNvPr id="19" name="Ink 18">
                <a:extLst>
                  <a:ext uri="{FF2B5EF4-FFF2-40B4-BE49-F238E27FC236}">
                    <a16:creationId xmlns:a16="http://schemas.microsoft.com/office/drawing/2014/main" id="{C59AA30E-670D-4345-957A-31E93D815893}"/>
                  </a:ext>
                </a:extLst>
              </p:cNvPr>
              <p:cNvPicPr/>
              <p:nvPr/>
            </p:nvPicPr>
            <p:blipFill>
              <a:blip r:embed="rId11"/>
              <a:stretch>
                <a:fillRect/>
              </a:stretch>
            </p:blipFill>
            <p:spPr>
              <a:xfrm>
                <a:off x="5244844" y="3256011"/>
                <a:ext cx="54324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8" name="Ink 27">
                <a:extLst>
                  <a:ext uri="{FF2B5EF4-FFF2-40B4-BE49-F238E27FC236}">
                    <a16:creationId xmlns:a16="http://schemas.microsoft.com/office/drawing/2014/main" id="{894D034E-4284-4428-A03C-D8B81D6639B1}"/>
                  </a:ext>
                </a:extLst>
              </p14:cNvPr>
              <p14:cNvContentPartPr/>
              <p14:nvPr/>
            </p14:nvContentPartPr>
            <p14:xfrm>
              <a:off x="5258524" y="4741731"/>
              <a:ext cx="1816920" cy="583560"/>
            </p14:xfrm>
          </p:contentPart>
        </mc:Choice>
        <mc:Fallback>
          <p:pic>
            <p:nvPicPr>
              <p:cNvPr id="28" name="Ink 27">
                <a:extLst>
                  <a:ext uri="{FF2B5EF4-FFF2-40B4-BE49-F238E27FC236}">
                    <a16:creationId xmlns:a16="http://schemas.microsoft.com/office/drawing/2014/main" id="{894D034E-4284-4428-A03C-D8B81D6639B1}"/>
                  </a:ext>
                </a:extLst>
              </p:cNvPr>
              <p:cNvPicPr/>
              <p:nvPr/>
            </p:nvPicPr>
            <p:blipFill>
              <a:blip r:embed="rId13"/>
              <a:stretch>
                <a:fillRect/>
              </a:stretch>
            </p:blipFill>
            <p:spPr>
              <a:xfrm>
                <a:off x="5249524" y="4732731"/>
                <a:ext cx="1834560" cy="601200"/>
              </a:xfrm>
              <a:prstGeom prst="rect">
                <a:avLst/>
              </a:prstGeom>
            </p:spPr>
          </p:pic>
        </mc:Fallback>
      </mc:AlternateContent>
    </p:spTree>
    <p:extLst>
      <p:ext uri="{BB962C8B-B14F-4D97-AF65-F5344CB8AC3E}">
        <p14:creationId xmlns:p14="http://schemas.microsoft.com/office/powerpoint/2010/main" val="946959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 – Cost of Operations</a:t>
            </a:r>
          </a:p>
        </p:txBody>
      </p:sp>
      <p:pic>
        <p:nvPicPr>
          <p:cNvPr id="8" name="Picture 7">
            <a:extLst>
              <a:ext uri="{FF2B5EF4-FFF2-40B4-BE49-F238E27FC236}">
                <a16:creationId xmlns:a16="http://schemas.microsoft.com/office/drawing/2014/main" id="{4E6E55A0-E17C-4DE5-91FD-2FE9A146794F}"/>
              </a:ext>
            </a:extLst>
          </p:cNvPr>
          <p:cNvPicPr>
            <a:picLocks noChangeAspect="1"/>
          </p:cNvPicPr>
          <p:nvPr/>
        </p:nvPicPr>
        <p:blipFill>
          <a:blip r:embed="rId2"/>
          <a:stretch>
            <a:fillRect/>
          </a:stretch>
        </p:blipFill>
        <p:spPr>
          <a:xfrm>
            <a:off x="1268782" y="1484040"/>
            <a:ext cx="5229386" cy="3559677"/>
          </a:xfrm>
          <a:prstGeom prst="rect">
            <a:avLst/>
          </a:prstGeom>
        </p:spPr>
      </p:pic>
      <p:pic>
        <p:nvPicPr>
          <p:cNvPr id="10" name="Picture 9">
            <a:extLst>
              <a:ext uri="{FF2B5EF4-FFF2-40B4-BE49-F238E27FC236}">
                <a16:creationId xmlns:a16="http://schemas.microsoft.com/office/drawing/2014/main" id="{E3218B77-D0CB-405B-B9AC-B1B61E59BEBB}"/>
              </a:ext>
            </a:extLst>
          </p:cNvPr>
          <p:cNvPicPr>
            <a:picLocks noChangeAspect="1"/>
          </p:cNvPicPr>
          <p:nvPr/>
        </p:nvPicPr>
        <p:blipFill>
          <a:blip r:embed="rId3"/>
          <a:stretch>
            <a:fillRect/>
          </a:stretch>
        </p:blipFill>
        <p:spPr>
          <a:xfrm>
            <a:off x="7873304" y="1484040"/>
            <a:ext cx="3659217" cy="2567871"/>
          </a:xfrm>
          <a:prstGeom prst="rect">
            <a:avLst/>
          </a:prstGeom>
        </p:spPr>
      </p:pic>
      <p:pic>
        <p:nvPicPr>
          <p:cNvPr id="2" name="Picture 1">
            <a:extLst>
              <a:ext uri="{FF2B5EF4-FFF2-40B4-BE49-F238E27FC236}">
                <a16:creationId xmlns:a16="http://schemas.microsoft.com/office/drawing/2014/main" id="{D50A8953-E900-4420-843A-F459BB9E6F89}"/>
              </a:ext>
            </a:extLst>
          </p:cNvPr>
          <p:cNvPicPr>
            <a:picLocks noChangeAspect="1"/>
          </p:cNvPicPr>
          <p:nvPr/>
        </p:nvPicPr>
        <p:blipFill>
          <a:blip r:embed="rId4"/>
          <a:stretch>
            <a:fillRect/>
          </a:stretch>
        </p:blipFill>
        <p:spPr>
          <a:xfrm>
            <a:off x="6600045" y="4712955"/>
            <a:ext cx="4932476" cy="1840225"/>
          </a:xfrm>
          <a:prstGeom prst="rect">
            <a:avLst/>
          </a:prstGeom>
        </p:spPr>
      </p:pic>
      <p:pic>
        <p:nvPicPr>
          <p:cNvPr id="3" name="Picture 2">
            <a:extLst>
              <a:ext uri="{FF2B5EF4-FFF2-40B4-BE49-F238E27FC236}">
                <a16:creationId xmlns:a16="http://schemas.microsoft.com/office/drawing/2014/main" id="{EC7623A9-8569-4658-BC75-1DAF53A29906}"/>
              </a:ext>
            </a:extLst>
          </p:cNvPr>
          <p:cNvPicPr>
            <a:picLocks noChangeAspect="1"/>
          </p:cNvPicPr>
          <p:nvPr/>
        </p:nvPicPr>
        <p:blipFill>
          <a:blip r:embed="rId5"/>
          <a:stretch>
            <a:fillRect/>
          </a:stretch>
        </p:blipFill>
        <p:spPr>
          <a:xfrm>
            <a:off x="1818436" y="5118187"/>
            <a:ext cx="3644249" cy="1669122"/>
          </a:xfrm>
          <a:prstGeom prst="rect">
            <a:avLst/>
          </a:prstGeom>
        </p:spPr>
      </p:pic>
      <p:sp>
        <p:nvSpPr>
          <p:cNvPr id="4" name="Title 3">
            <a:extLst>
              <a:ext uri="{FF2B5EF4-FFF2-40B4-BE49-F238E27FC236}">
                <a16:creationId xmlns:a16="http://schemas.microsoft.com/office/drawing/2014/main" id="{2B60010E-7F01-4ED8-9F34-4DA01FDFA1F0}"/>
              </a:ext>
            </a:extLst>
          </p:cNvPr>
          <p:cNvSpPr>
            <a:spLocks noGrp="1"/>
          </p:cNvSpPr>
          <p:nvPr>
            <p:ph type="title"/>
          </p:nvPr>
        </p:nvSpPr>
        <p:spPr/>
        <p:txBody>
          <a:bodyPr/>
          <a:lstStyle/>
          <a:p>
            <a:r>
              <a:rPr lang="en-IN" dirty="0"/>
              <a:t>Representation of Graphs</a:t>
            </a:r>
          </a:p>
        </p:txBody>
      </p:sp>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D8F8CF61-9F44-45AD-8FBE-DB7A6B57DE8C}"/>
                  </a:ext>
                </a:extLst>
              </p14:cNvPr>
              <p14:cNvContentPartPr/>
              <p14:nvPr/>
            </p14:nvContentPartPr>
            <p14:xfrm>
              <a:off x="2171524" y="4876731"/>
              <a:ext cx="3798360" cy="1423080"/>
            </p14:xfrm>
          </p:contentPart>
        </mc:Choice>
        <mc:Fallback>
          <p:pic>
            <p:nvPicPr>
              <p:cNvPr id="6" name="Ink 5">
                <a:extLst>
                  <a:ext uri="{FF2B5EF4-FFF2-40B4-BE49-F238E27FC236}">
                    <a16:creationId xmlns:a16="http://schemas.microsoft.com/office/drawing/2014/main" id="{D8F8CF61-9F44-45AD-8FBE-DB7A6B57DE8C}"/>
                  </a:ext>
                </a:extLst>
              </p:cNvPr>
              <p:cNvPicPr/>
              <p:nvPr/>
            </p:nvPicPr>
            <p:blipFill>
              <a:blip r:embed="rId7"/>
              <a:stretch>
                <a:fillRect/>
              </a:stretch>
            </p:blipFill>
            <p:spPr>
              <a:xfrm>
                <a:off x="2162524" y="4867731"/>
                <a:ext cx="3816000" cy="1440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 name="Ink 16">
                <a:extLst>
                  <a:ext uri="{FF2B5EF4-FFF2-40B4-BE49-F238E27FC236}">
                    <a16:creationId xmlns:a16="http://schemas.microsoft.com/office/drawing/2014/main" id="{004CF518-8DF7-43A9-9B54-B5283CD0A0E6}"/>
                  </a:ext>
                </a:extLst>
              </p14:cNvPr>
              <p14:cNvContentPartPr/>
              <p14:nvPr/>
            </p14:nvContentPartPr>
            <p14:xfrm>
              <a:off x="2659324" y="3301011"/>
              <a:ext cx="4946760" cy="416880"/>
            </p14:xfrm>
          </p:contentPart>
        </mc:Choice>
        <mc:Fallback>
          <p:pic>
            <p:nvPicPr>
              <p:cNvPr id="17" name="Ink 16">
                <a:extLst>
                  <a:ext uri="{FF2B5EF4-FFF2-40B4-BE49-F238E27FC236}">
                    <a16:creationId xmlns:a16="http://schemas.microsoft.com/office/drawing/2014/main" id="{004CF518-8DF7-43A9-9B54-B5283CD0A0E6}"/>
                  </a:ext>
                </a:extLst>
              </p:cNvPr>
              <p:cNvPicPr/>
              <p:nvPr/>
            </p:nvPicPr>
            <p:blipFill>
              <a:blip r:embed="rId9"/>
              <a:stretch>
                <a:fillRect/>
              </a:stretch>
            </p:blipFill>
            <p:spPr>
              <a:xfrm>
                <a:off x="2650324" y="3292011"/>
                <a:ext cx="4964400" cy="434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0" name="Ink 19">
                <a:extLst>
                  <a:ext uri="{FF2B5EF4-FFF2-40B4-BE49-F238E27FC236}">
                    <a16:creationId xmlns:a16="http://schemas.microsoft.com/office/drawing/2014/main" id="{F50B947E-03FA-4048-9E25-DE2DEB43C724}"/>
                  </a:ext>
                </a:extLst>
              </p14:cNvPr>
              <p14:cNvContentPartPr/>
              <p14:nvPr/>
            </p14:nvContentPartPr>
            <p14:xfrm>
              <a:off x="9589684" y="4980771"/>
              <a:ext cx="1237680" cy="1367280"/>
            </p14:xfrm>
          </p:contentPart>
        </mc:Choice>
        <mc:Fallback>
          <p:pic>
            <p:nvPicPr>
              <p:cNvPr id="20" name="Ink 19">
                <a:extLst>
                  <a:ext uri="{FF2B5EF4-FFF2-40B4-BE49-F238E27FC236}">
                    <a16:creationId xmlns:a16="http://schemas.microsoft.com/office/drawing/2014/main" id="{F50B947E-03FA-4048-9E25-DE2DEB43C724}"/>
                  </a:ext>
                </a:extLst>
              </p:cNvPr>
              <p:cNvPicPr/>
              <p:nvPr/>
            </p:nvPicPr>
            <p:blipFill>
              <a:blip r:embed="rId11"/>
              <a:stretch>
                <a:fillRect/>
              </a:stretch>
            </p:blipFill>
            <p:spPr>
              <a:xfrm>
                <a:off x="9580684" y="4971771"/>
                <a:ext cx="1255320" cy="1384920"/>
              </a:xfrm>
              <a:prstGeom prst="rect">
                <a:avLst/>
              </a:prstGeom>
            </p:spPr>
          </p:pic>
        </mc:Fallback>
      </mc:AlternateContent>
    </p:spTree>
    <p:extLst>
      <p:ext uri="{BB962C8B-B14F-4D97-AF65-F5344CB8AC3E}">
        <p14:creationId xmlns:p14="http://schemas.microsoft.com/office/powerpoint/2010/main" val="1138102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761513" y="1294200"/>
            <a:ext cx="10972799" cy="3785652"/>
          </a:xfrm>
          <a:prstGeom prst="rect">
            <a:avLst/>
          </a:prstGeom>
          <a:noFill/>
        </p:spPr>
        <p:txBody>
          <a:bodyPr wrap="square" rtlCol="0">
            <a:spAutoFit/>
          </a:bodyPr>
          <a:lstStyle/>
          <a:p>
            <a:pPr algn="just"/>
            <a:r>
              <a:rPr lang="en-US" sz="2400" b="1" dirty="0"/>
              <a:t>Representing: Social Networks</a:t>
            </a:r>
          </a:p>
          <a:p>
            <a:pPr algn="just"/>
            <a:r>
              <a:rPr lang="en-US" sz="2400" b="1" dirty="0"/>
              <a:t>			         Transportation networks, etc.</a:t>
            </a:r>
            <a:endParaRPr lang="en-US" sz="2400" dirty="0"/>
          </a:p>
          <a:p>
            <a:pPr algn="just"/>
            <a:endParaRPr lang="en-US" sz="2400" dirty="0"/>
          </a:p>
          <a:p>
            <a:pPr algn="just"/>
            <a:r>
              <a:rPr lang="en-US" sz="2400" dirty="0"/>
              <a:t>Graphs help in identifying contacts on social sites and suggesting them as friends on Facebook, where the nodes can be different users and the edges represent the relationships between them.</a:t>
            </a:r>
          </a:p>
          <a:p>
            <a:pPr algn="just"/>
            <a:endParaRPr lang="en-US" sz="2400" dirty="0"/>
          </a:p>
          <a:p>
            <a:pPr algn="just"/>
            <a:r>
              <a:rPr lang="en-US" sz="2400" dirty="0"/>
              <a:t>Graphs help in finding the shortest distance between any two given locations, where nodes can be the different locations in a city and edges represent the routes available between the locations.</a:t>
            </a:r>
          </a:p>
        </p:txBody>
      </p:sp>
      <p:sp>
        <p:nvSpPr>
          <p:cNvPr id="2" name="Title 1">
            <a:extLst>
              <a:ext uri="{FF2B5EF4-FFF2-40B4-BE49-F238E27FC236}">
                <a16:creationId xmlns:a16="http://schemas.microsoft.com/office/drawing/2014/main" id="{666B0037-F5ED-4B86-BD9E-A3FA28489D8A}"/>
              </a:ext>
            </a:extLst>
          </p:cNvPr>
          <p:cNvSpPr>
            <a:spLocks noGrp="1"/>
          </p:cNvSpPr>
          <p:nvPr>
            <p:ph type="title"/>
          </p:nvPr>
        </p:nvSpPr>
        <p:spPr>
          <a:xfrm>
            <a:off x="0" y="0"/>
            <a:ext cx="10972800" cy="830956"/>
          </a:xfrm>
        </p:spPr>
        <p:txBody>
          <a:bodyPr/>
          <a:lstStyle/>
          <a:p>
            <a:r>
              <a:rPr lang="en-IN" dirty="0"/>
              <a:t>Application of Graphs</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7D3D8DE6-F624-4758-AAFF-C524C0493487}"/>
                  </a:ext>
                </a:extLst>
              </p14:cNvPr>
              <p14:cNvContentPartPr/>
              <p14:nvPr/>
            </p14:nvContentPartPr>
            <p14:xfrm>
              <a:off x="2920684" y="1675251"/>
              <a:ext cx="2620800" cy="15840"/>
            </p14:xfrm>
          </p:contentPart>
        </mc:Choice>
        <mc:Fallback>
          <p:pic>
            <p:nvPicPr>
              <p:cNvPr id="3" name="Ink 2">
                <a:extLst>
                  <a:ext uri="{FF2B5EF4-FFF2-40B4-BE49-F238E27FC236}">
                    <a16:creationId xmlns:a16="http://schemas.microsoft.com/office/drawing/2014/main" id="{7D3D8DE6-F624-4758-AAFF-C524C0493487}"/>
                  </a:ext>
                </a:extLst>
              </p:cNvPr>
              <p:cNvPicPr/>
              <p:nvPr/>
            </p:nvPicPr>
            <p:blipFill>
              <a:blip r:embed="rId3"/>
              <a:stretch>
                <a:fillRect/>
              </a:stretch>
            </p:blipFill>
            <p:spPr>
              <a:xfrm>
                <a:off x="2911684" y="1666251"/>
                <a:ext cx="26384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190238BF-9AEA-4674-B705-C98B97C9BD38}"/>
                  </a:ext>
                </a:extLst>
              </p14:cNvPr>
              <p14:cNvContentPartPr/>
              <p14:nvPr/>
            </p14:nvContentPartPr>
            <p14:xfrm>
              <a:off x="3103924" y="2032371"/>
              <a:ext cx="4331520" cy="107280"/>
            </p14:xfrm>
          </p:contentPart>
        </mc:Choice>
        <mc:Fallback>
          <p:pic>
            <p:nvPicPr>
              <p:cNvPr id="4" name="Ink 3">
                <a:extLst>
                  <a:ext uri="{FF2B5EF4-FFF2-40B4-BE49-F238E27FC236}">
                    <a16:creationId xmlns:a16="http://schemas.microsoft.com/office/drawing/2014/main" id="{190238BF-9AEA-4674-B705-C98B97C9BD38}"/>
                  </a:ext>
                </a:extLst>
              </p:cNvPr>
              <p:cNvPicPr/>
              <p:nvPr/>
            </p:nvPicPr>
            <p:blipFill>
              <a:blip r:embed="rId5"/>
              <a:stretch>
                <a:fillRect/>
              </a:stretch>
            </p:blipFill>
            <p:spPr>
              <a:xfrm>
                <a:off x="3094924" y="2023371"/>
                <a:ext cx="434916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906DE788-831C-4A2A-9C6C-B62A5535F0AE}"/>
                  </a:ext>
                </a:extLst>
              </p14:cNvPr>
              <p14:cNvContentPartPr/>
              <p14:nvPr/>
            </p14:nvContentPartPr>
            <p14:xfrm>
              <a:off x="3589204" y="-59949"/>
              <a:ext cx="2547000" cy="1019880"/>
            </p14:xfrm>
          </p:contentPart>
        </mc:Choice>
        <mc:Fallback>
          <p:pic>
            <p:nvPicPr>
              <p:cNvPr id="6" name="Ink 5">
                <a:extLst>
                  <a:ext uri="{FF2B5EF4-FFF2-40B4-BE49-F238E27FC236}">
                    <a16:creationId xmlns:a16="http://schemas.microsoft.com/office/drawing/2014/main" id="{906DE788-831C-4A2A-9C6C-B62A5535F0AE}"/>
                  </a:ext>
                </a:extLst>
              </p:cNvPr>
              <p:cNvPicPr/>
              <p:nvPr/>
            </p:nvPicPr>
            <p:blipFill>
              <a:blip r:embed="rId7"/>
              <a:stretch>
                <a:fillRect/>
              </a:stretch>
            </p:blipFill>
            <p:spPr>
              <a:xfrm>
                <a:off x="3580204" y="-68949"/>
                <a:ext cx="2564640" cy="1037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3CC97F65-E532-4264-A575-AC00A693F3F9}"/>
                  </a:ext>
                </a:extLst>
              </p14:cNvPr>
              <p14:cNvContentPartPr/>
              <p14:nvPr/>
            </p14:nvContentPartPr>
            <p14:xfrm>
              <a:off x="4387684" y="3030544"/>
              <a:ext cx="6068520" cy="139680"/>
            </p14:xfrm>
          </p:contentPart>
        </mc:Choice>
        <mc:Fallback>
          <p:pic>
            <p:nvPicPr>
              <p:cNvPr id="9" name="Ink 8">
                <a:extLst>
                  <a:ext uri="{FF2B5EF4-FFF2-40B4-BE49-F238E27FC236}">
                    <a16:creationId xmlns:a16="http://schemas.microsoft.com/office/drawing/2014/main" id="{3CC97F65-E532-4264-A575-AC00A693F3F9}"/>
                  </a:ext>
                </a:extLst>
              </p:cNvPr>
              <p:cNvPicPr/>
              <p:nvPr/>
            </p:nvPicPr>
            <p:blipFill>
              <a:blip r:embed="rId9"/>
              <a:stretch>
                <a:fillRect/>
              </a:stretch>
            </p:blipFill>
            <p:spPr>
              <a:xfrm>
                <a:off x="4378684" y="3021544"/>
                <a:ext cx="608616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C81CBFBD-C4A6-4EB4-8B90-1DF55826922F}"/>
                  </a:ext>
                </a:extLst>
              </p14:cNvPr>
              <p14:cNvContentPartPr/>
              <p14:nvPr/>
            </p14:nvContentPartPr>
            <p14:xfrm>
              <a:off x="812884" y="3423664"/>
              <a:ext cx="7518600" cy="160560"/>
            </p14:xfrm>
          </p:contentPart>
        </mc:Choice>
        <mc:Fallback>
          <p:pic>
            <p:nvPicPr>
              <p:cNvPr id="10" name="Ink 9">
                <a:extLst>
                  <a:ext uri="{FF2B5EF4-FFF2-40B4-BE49-F238E27FC236}">
                    <a16:creationId xmlns:a16="http://schemas.microsoft.com/office/drawing/2014/main" id="{C81CBFBD-C4A6-4EB4-8B90-1DF55826922F}"/>
                  </a:ext>
                </a:extLst>
              </p:cNvPr>
              <p:cNvPicPr/>
              <p:nvPr/>
            </p:nvPicPr>
            <p:blipFill>
              <a:blip r:embed="rId11"/>
              <a:stretch>
                <a:fillRect/>
              </a:stretch>
            </p:blipFill>
            <p:spPr>
              <a:xfrm>
                <a:off x="803884" y="3414664"/>
                <a:ext cx="75362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8" name="Ink 27">
                <a:extLst>
                  <a:ext uri="{FF2B5EF4-FFF2-40B4-BE49-F238E27FC236}">
                    <a16:creationId xmlns:a16="http://schemas.microsoft.com/office/drawing/2014/main" id="{8B954032-E554-4F9A-A5FE-2821C13E7061}"/>
                  </a:ext>
                </a:extLst>
              </p14:cNvPr>
              <p14:cNvContentPartPr/>
              <p14:nvPr/>
            </p14:nvContentPartPr>
            <p14:xfrm>
              <a:off x="5130364" y="4206304"/>
              <a:ext cx="6550920" cy="64080"/>
            </p14:xfrm>
          </p:contentPart>
        </mc:Choice>
        <mc:Fallback>
          <p:pic>
            <p:nvPicPr>
              <p:cNvPr id="28" name="Ink 27">
                <a:extLst>
                  <a:ext uri="{FF2B5EF4-FFF2-40B4-BE49-F238E27FC236}">
                    <a16:creationId xmlns:a16="http://schemas.microsoft.com/office/drawing/2014/main" id="{8B954032-E554-4F9A-A5FE-2821C13E7061}"/>
                  </a:ext>
                </a:extLst>
              </p:cNvPr>
              <p:cNvPicPr/>
              <p:nvPr/>
            </p:nvPicPr>
            <p:blipFill>
              <a:blip r:embed="rId13"/>
              <a:stretch>
                <a:fillRect/>
              </a:stretch>
            </p:blipFill>
            <p:spPr>
              <a:xfrm>
                <a:off x="5121364" y="4197304"/>
                <a:ext cx="656856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9" name="Ink 28">
                <a:extLst>
                  <a:ext uri="{FF2B5EF4-FFF2-40B4-BE49-F238E27FC236}">
                    <a16:creationId xmlns:a16="http://schemas.microsoft.com/office/drawing/2014/main" id="{0F24D500-9360-49D2-AB88-58CAB293982B}"/>
                  </a:ext>
                </a:extLst>
              </p14:cNvPr>
              <p14:cNvContentPartPr/>
              <p14:nvPr/>
            </p14:nvContentPartPr>
            <p14:xfrm>
              <a:off x="674284" y="4585024"/>
              <a:ext cx="1446120" cy="17280"/>
            </p14:xfrm>
          </p:contentPart>
        </mc:Choice>
        <mc:Fallback>
          <p:pic>
            <p:nvPicPr>
              <p:cNvPr id="29" name="Ink 28">
                <a:extLst>
                  <a:ext uri="{FF2B5EF4-FFF2-40B4-BE49-F238E27FC236}">
                    <a16:creationId xmlns:a16="http://schemas.microsoft.com/office/drawing/2014/main" id="{0F24D500-9360-49D2-AB88-58CAB293982B}"/>
                  </a:ext>
                </a:extLst>
              </p:cNvPr>
              <p:cNvPicPr/>
              <p:nvPr/>
            </p:nvPicPr>
            <p:blipFill>
              <a:blip r:embed="rId15"/>
              <a:stretch>
                <a:fillRect/>
              </a:stretch>
            </p:blipFill>
            <p:spPr>
              <a:xfrm>
                <a:off x="665284" y="4576024"/>
                <a:ext cx="146376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0" name="Ink 29">
                <a:extLst>
                  <a:ext uri="{FF2B5EF4-FFF2-40B4-BE49-F238E27FC236}">
                    <a16:creationId xmlns:a16="http://schemas.microsoft.com/office/drawing/2014/main" id="{59C0FF17-7502-49AE-BC6F-B72562E0ABF4}"/>
                  </a:ext>
                </a:extLst>
              </p14:cNvPr>
              <p14:cNvContentPartPr/>
              <p14:nvPr/>
            </p14:nvContentPartPr>
            <p14:xfrm>
              <a:off x="3283204" y="4231504"/>
              <a:ext cx="1071360" cy="414000"/>
            </p14:xfrm>
          </p:contentPart>
        </mc:Choice>
        <mc:Fallback>
          <p:pic>
            <p:nvPicPr>
              <p:cNvPr id="30" name="Ink 29">
                <a:extLst>
                  <a:ext uri="{FF2B5EF4-FFF2-40B4-BE49-F238E27FC236}">
                    <a16:creationId xmlns:a16="http://schemas.microsoft.com/office/drawing/2014/main" id="{59C0FF17-7502-49AE-BC6F-B72562E0ABF4}"/>
                  </a:ext>
                </a:extLst>
              </p:cNvPr>
              <p:cNvPicPr/>
              <p:nvPr/>
            </p:nvPicPr>
            <p:blipFill>
              <a:blip r:embed="rId17"/>
              <a:stretch>
                <a:fillRect/>
              </a:stretch>
            </p:blipFill>
            <p:spPr>
              <a:xfrm>
                <a:off x="3274204" y="4222504"/>
                <a:ext cx="1089000" cy="431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3" name="Ink 52">
                <a:extLst>
                  <a:ext uri="{FF2B5EF4-FFF2-40B4-BE49-F238E27FC236}">
                    <a16:creationId xmlns:a16="http://schemas.microsoft.com/office/drawing/2014/main" id="{77DED9F1-24F8-4BA7-9389-D3ECB3F0E30F}"/>
                  </a:ext>
                </a:extLst>
              </p14:cNvPr>
              <p14:cNvContentPartPr/>
              <p14:nvPr/>
            </p14:nvContentPartPr>
            <p14:xfrm>
              <a:off x="4975564" y="5032144"/>
              <a:ext cx="2608560" cy="1219320"/>
            </p14:xfrm>
          </p:contentPart>
        </mc:Choice>
        <mc:Fallback>
          <p:pic>
            <p:nvPicPr>
              <p:cNvPr id="53" name="Ink 52">
                <a:extLst>
                  <a:ext uri="{FF2B5EF4-FFF2-40B4-BE49-F238E27FC236}">
                    <a16:creationId xmlns:a16="http://schemas.microsoft.com/office/drawing/2014/main" id="{77DED9F1-24F8-4BA7-9389-D3ECB3F0E30F}"/>
                  </a:ext>
                </a:extLst>
              </p:cNvPr>
              <p:cNvPicPr/>
              <p:nvPr/>
            </p:nvPicPr>
            <p:blipFill>
              <a:blip r:embed="rId19"/>
              <a:stretch>
                <a:fillRect/>
              </a:stretch>
            </p:blipFill>
            <p:spPr>
              <a:xfrm>
                <a:off x="4966564" y="5023144"/>
                <a:ext cx="2626200" cy="1236960"/>
              </a:xfrm>
              <a:prstGeom prst="rect">
                <a:avLst/>
              </a:prstGeom>
            </p:spPr>
          </p:pic>
        </mc:Fallback>
      </mc:AlternateContent>
    </p:spTree>
    <p:extLst>
      <p:ext uri="{BB962C8B-B14F-4D97-AF65-F5344CB8AC3E}">
        <p14:creationId xmlns:p14="http://schemas.microsoft.com/office/powerpoint/2010/main" val="3564053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 – Cost of Operations</a:t>
            </a:r>
          </a:p>
        </p:txBody>
      </p:sp>
      <p:pic>
        <p:nvPicPr>
          <p:cNvPr id="4" name="Picture 3">
            <a:extLst>
              <a:ext uri="{FF2B5EF4-FFF2-40B4-BE49-F238E27FC236}">
                <a16:creationId xmlns:a16="http://schemas.microsoft.com/office/drawing/2014/main" id="{4432F368-BBAA-4FDF-8231-EBA27D704E28}"/>
              </a:ext>
            </a:extLst>
          </p:cNvPr>
          <p:cNvPicPr>
            <a:picLocks noChangeAspect="1"/>
          </p:cNvPicPr>
          <p:nvPr/>
        </p:nvPicPr>
        <p:blipFill>
          <a:blip r:embed="rId2"/>
          <a:stretch>
            <a:fillRect/>
          </a:stretch>
        </p:blipFill>
        <p:spPr>
          <a:xfrm>
            <a:off x="1240128" y="2749074"/>
            <a:ext cx="4845361" cy="2784623"/>
          </a:xfrm>
          <a:prstGeom prst="rect">
            <a:avLst/>
          </a:prstGeom>
        </p:spPr>
      </p:pic>
      <p:pic>
        <p:nvPicPr>
          <p:cNvPr id="6" name="Picture 5">
            <a:extLst>
              <a:ext uri="{FF2B5EF4-FFF2-40B4-BE49-F238E27FC236}">
                <a16:creationId xmlns:a16="http://schemas.microsoft.com/office/drawing/2014/main" id="{4E9AB12B-6341-4A1C-9CB4-9C7AFD7C8DAA}"/>
              </a:ext>
            </a:extLst>
          </p:cNvPr>
          <p:cNvPicPr>
            <a:picLocks noChangeAspect="1"/>
          </p:cNvPicPr>
          <p:nvPr/>
        </p:nvPicPr>
        <p:blipFill>
          <a:blip r:embed="rId3"/>
          <a:stretch>
            <a:fillRect/>
          </a:stretch>
        </p:blipFill>
        <p:spPr>
          <a:xfrm>
            <a:off x="7045974" y="2008094"/>
            <a:ext cx="3905898" cy="1712568"/>
          </a:xfrm>
          <a:prstGeom prst="rect">
            <a:avLst/>
          </a:prstGeom>
        </p:spPr>
      </p:pic>
      <p:pic>
        <p:nvPicPr>
          <p:cNvPr id="9" name="Picture 8">
            <a:extLst>
              <a:ext uri="{FF2B5EF4-FFF2-40B4-BE49-F238E27FC236}">
                <a16:creationId xmlns:a16="http://schemas.microsoft.com/office/drawing/2014/main" id="{3057AF09-2346-4CE4-8844-9CC79073437C}"/>
              </a:ext>
            </a:extLst>
          </p:cNvPr>
          <p:cNvPicPr>
            <a:picLocks noChangeAspect="1"/>
          </p:cNvPicPr>
          <p:nvPr/>
        </p:nvPicPr>
        <p:blipFill>
          <a:blip r:embed="rId4"/>
          <a:stretch>
            <a:fillRect/>
          </a:stretch>
        </p:blipFill>
        <p:spPr>
          <a:xfrm>
            <a:off x="7045974" y="4128962"/>
            <a:ext cx="3905898" cy="2519270"/>
          </a:xfrm>
          <a:prstGeom prst="rect">
            <a:avLst/>
          </a:prstGeom>
        </p:spPr>
      </p:pic>
      <p:sp>
        <p:nvSpPr>
          <p:cNvPr id="2" name="Title 1">
            <a:extLst>
              <a:ext uri="{FF2B5EF4-FFF2-40B4-BE49-F238E27FC236}">
                <a16:creationId xmlns:a16="http://schemas.microsoft.com/office/drawing/2014/main" id="{278F3DDF-031A-4298-8B7A-994A31963C16}"/>
              </a:ext>
            </a:extLst>
          </p:cNvPr>
          <p:cNvSpPr>
            <a:spLocks noGrp="1"/>
          </p:cNvSpPr>
          <p:nvPr>
            <p:ph type="title"/>
          </p:nvPr>
        </p:nvSpPr>
        <p:spPr/>
        <p:txBody>
          <a:bodyPr/>
          <a:lstStyle/>
          <a:p>
            <a:r>
              <a:rPr lang="en-IN" dirty="0"/>
              <a:t>Representation of Graphs</a:t>
            </a:r>
          </a:p>
        </p:txBody>
      </p:sp>
      <mc:AlternateContent xmlns:mc="http://schemas.openxmlformats.org/markup-compatibility/2006">
        <mc:Choice xmlns:p14="http://schemas.microsoft.com/office/powerpoint/2010/main" Requires="p14">
          <p:contentPart p14:bwMode="auto" r:id="rId5">
            <p14:nvContentPartPr>
              <p14:cNvPr id="34" name="Ink 33">
                <a:extLst>
                  <a:ext uri="{FF2B5EF4-FFF2-40B4-BE49-F238E27FC236}">
                    <a16:creationId xmlns:a16="http://schemas.microsoft.com/office/drawing/2014/main" id="{E4C91C45-BA12-4580-A4F4-3B1EDC126FBC}"/>
                  </a:ext>
                </a:extLst>
              </p14:cNvPr>
              <p14:cNvContentPartPr/>
              <p14:nvPr/>
            </p14:nvContentPartPr>
            <p14:xfrm>
              <a:off x="10436764" y="6253371"/>
              <a:ext cx="1433880" cy="364680"/>
            </p14:xfrm>
          </p:contentPart>
        </mc:Choice>
        <mc:Fallback>
          <p:pic>
            <p:nvPicPr>
              <p:cNvPr id="34" name="Ink 33">
                <a:extLst>
                  <a:ext uri="{FF2B5EF4-FFF2-40B4-BE49-F238E27FC236}">
                    <a16:creationId xmlns:a16="http://schemas.microsoft.com/office/drawing/2014/main" id="{E4C91C45-BA12-4580-A4F4-3B1EDC126FBC}"/>
                  </a:ext>
                </a:extLst>
              </p:cNvPr>
              <p:cNvPicPr/>
              <p:nvPr/>
            </p:nvPicPr>
            <p:blipFill>
              <a:blip r:embed="rId6"/>
              <a:stretch>
                <a:fillRect/>
              </a:stretch>
            </p:blipFill>
            <p:spPr>
              <a:xfrm>
                <a:off x="10427764" y="6244371"/>
                <a:ext cx="1451520" cy="382320"/>
              </a:xfrm>
              <a:prstGeom prst="rect">
                <a:avLst/>
              </a:prstGeom>
            </p:spPr>
          </p:pic>
        </mc:Fallback>
      </mc:AlternateContent>
    </p:spTree>
    <p:extLst>
      <p:ext uri="{BB962C8B-B14F-4D97-AF65-F5344CB8AC3E}">
        <p14:creationId xmlns:p14="http://schemas.microsoft.com/office/powerpoint/2010/main" val="519825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 – When favorable?</a:t>
            </a:r>
          </a:p>
        </p:txBody>
      </p:sp>
      <p:pic>
        <p:nvPicPr>
          <p:cNvPr id="2" name="Picture 1">
            <a:extLst>
              <a:ext uri="{FF2B5EF4-FFF2-40B4-BE49-F238E27FC236}">
                <a16:creationId xmlns:a16="http://schemas.microsoft.com/office/drawing/2014/main" id="{9436F634-8D85-4937-B972-375B11F728FE}"/>
              </a:ext>
            </a:extLst>
          </p:cNvPr>
          <p:cNvPicPr>
            <a:picLocks noChangeAspect="1"/>
          </p:cNvPicPr>
          <p:nvPr/>
        </p:nvPicPr>
        <p:blipFill>
          <a:blip r:embed="rId2"/>
          <a:stretch>
            <a:fillRect/>
          </a:stretch>
        </p:blipFill>
        <p:spPr>
          <a:xfrm>
            <a:off x="3173359" y="2002811"/>
            <a:ext cx="6699609" cy="2852378"/>
          </a:xfrm>
          <a:prstGeom prst="rect">
            <a:avLst/>
          </a:prstGeom>
        </p:spPr>
      </p:pic>
      <p:sp>
        <p:nvSpPr>
          <p:cNvPr id="3" name="Title 2">
            <a:extLst>
              <a:ext uri="{FF2B5EF4-FFF2-40B4-BE49-F238E27FC236}">
                <a16:creationId xmlns:a16="http://schemas.microsoft.com/office/drawing/2014/main" id="{546F4759-6BF4-4B98-AC94-E44A0D24D83C}"/>
              </a:ext>
            </a:extLst>
          </p:cNvPr>
          <p:cNvSpPr>
            <a:spLocks noGrp="1"/>
          </p:cNvSpPr>
          <p:nvPr>
            <p:ph type="title"/>
          </p:nvPr>
        </p:nvSpPr>
        <p:spPr/>
        <p:txBody>
          <a:bodyPr/>
          <a:lstStyle/>
          <a:p>
            <a:r>
              <a:rPr lang="en-IN" dirty="0"/>
              <a:t>Representation of Graphs</a:t>
            </a:r>
          </a:p>
        </p:txBody>
      </p:sp>
    </p:spTree>
    <p:extLst>
      <p:ext uri="{BB962C8B-B14F-4D97-AF65-F5344CB8AC3E}">
        <p14:creationId xmlns:p14="http://schemas.microsoft.com/office/powerpoint/2010/main" val="631847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a:t>
            </a:r>
          </a:p>
        </p:txBody>
      </p:sp>
      <p:pic>
        <p:nvPicPr>
          <p:cNvPr id="3" name="Picture 2">
            <a:extLst>
              <a:ext uri="{FF2B5EF4-FFF2-40B4-BE49-F238E27FC236}">
                <a16:creationId xmlns:a16="http://schemas.microsoft.com/office/drawing/2014/main" id="{70FAF8E6-7E09-4CCB-A477-00006C723BD2}"/>
              </a:ext>
            </a:extLst>
          </p:cNvPr>
          <p:cNvPicPr>
            <a:picLocks noChangeAspect="1"/>
          </p:cNvPicPr>
          <p:nvPr/>
        </p:nvPicPr>
        <p:blipFill>
          <a:blip r:embed="rId2"/>
          <a:stretch>
            <a:fillRect/>
          </a:stretch>
        </p:blipFill>
        <p:spPr>
          <a:xfrm>
            <a:off x="1871072" y="1270225"/>
            <a:ext cx="8449854" cy="4563112"/>
          </a:xfrm>
          <a:prstGeom prst="rect">
            <a:avLst/>
          </a:prstGeom>
        </p:spPr>
      </p:pic>
      <p:pic>
        <p:nvPicPr>
          <p:cNvPr id="4" name="Picture 3">
            <a:extLst>
              <a:ext uri="{FF2B5EF4-FFF2-40B4-BE49-F238E27FC236}">
                <a16:creationId xmlns:a16="http://schemas.microsoft.com/office/drawing/2014/main" id="{619FE303-016F-41C4-B210-3F5AB5AA8138}"/>
              </a:ext>
            </a:extLst>
          </p:cNvPr>
          <p:cNvPicPr>
            <a:picLocks noChangeAspect="1"/>
          </p:cNvPicPr>
          <p:nvPr/>
        </p:nvPicPr>
        <p:blipFill>
          <a:blip r:embed="rId3"/>
          <a:stretch>
            <a:fillRect/>
          </a:stretch>
        </p:blipFill>
        <p:spPr>
          <a:xfrm>
            <a:off x="4166513" y="5371078"/>
            <a:ext cx="2467013" cy="444871"/>
          </a:xfrm>
          <a:prstGeom prst="rect">
            <a:avLst/>
          </a:prstGeom>
        </p:spPr>
      </p:pic>
      <p:pic>
        <p:nvPicPr>
          <p:cNvPr id="6" name="Picture 5">
            <a:extLst>
              <a:ext uri="{FF2B5EF4-FFF2-40B4-BE49-F238E27FC236}">
                <a16:creationId xmlns:a16="http://schemas.microsoft.com/office/drawing/2014/main" id="{3702BCE6-A00C-407C-A237-39F8109EFCF7}"/>
              </a:ext>
            </a:extLst>
          </p:cNvPr>
          <p:cNvPicPr>
            <a:picLocks noChangeAspect="1"/>
          </p:cNvPicPr>
          <p:nvPr/>
        </p:nvPicPr>
        <p:blipFill>
          <a:blip r:embed="rId4"/>
          <a:stretch>
            <a:fillRect/>
          </a:stretch>
        </p:blipFill>
        <p:spPr>
          <a:xfrm>
            <a:off x="7661965" y="5301527"/>
            <a:ext cx="2534004" cy="514422"/>
          </a:xfrm>
          <a:prstGeom prst="rect">
            <a:avLst/>
          </a:prstGeom>
        </p:spPr>
      </p:pic>
      <p:pic>
        <p:nvPicPr>
          <p:cNvPr id="8" name="Picture 7">
            <a:extLst>
              <a:ext uri="{FF2B5EF4-FFF2-40B4-BE49-F238E27FC236}">
                <a16:creationId xmlns:a16="http://schemas.microsoft.com/office/drawing/2014/main" id="{5E63FB42-AB22-4C8A-BFB8-67AFAC1C8880}"/>
              </a:ext>
            </a:extLst>
          </p:cNvPr>
          <p:cNvPicPr>
            <a:picLocks noChangeAspect="1"/>
          </p:cNvPicPr>
          <p:nvPr/>
        </p:nvPicPr>
        <p:blipFill>
          <a:blip r:embed="rId5"/>
          <a:stretch>
            <a:fillRect/>
          </a:stretch>
        </p:blipFill>
        <p:spPr>
          <a:xfrm>
            <a:off x="7147172" y="5815949"/>
            <a:ext cx="3181794" cy="809738"/>
          </a:xfrm>
          <a:prstGeom prst="rect">
            <a:avLst/>
          </a:prstGeom>
        </p:spPr>
      </p:pic>
      <p:sp>
        <p:nvSpPr>
          <p:cNvPr id="2" name="Title 1">
            <a:extLst>
              <a:ext uri="{FF2B5EF4-FFF2-40B4-BE49-F238E27FC236}">
                <a16:creationId xmlns:a16="http://schemas.microsoft.com/office/drawing/2014/main" id="{D9866168-F7DC-45DD-89BD-2E9B90CB4879}"/>
              </a:ext>
            </a:extLst>
          </p:cNvPr>
          <p:cNvSpPr>
            <a:spLocks noGrp="1"/>
          </p:cNvSpPr>
          <p:nvPr>
            <p:ph type="title"/>
          </p:nvPr>
        </p:nvSpPr>
        <p:spPr/>
        <p:txBody>
          <a:bodyPr/>
          <a:lstStyle/>
          <a:p>
            <a:r>
              <a:rPr lang="en-IN" dirty="0"/>
              <a:t>Representation of Graphs</a:t>
            </a:r>
          </a:p>
        </p:txBody>
      </p:sp>
      <mc:AlternateContent xmlns:mc="http://schemas.openxmlformats.org/markup-compatibility/2006">
        <mc:Choice xmlns:p14="http://schemas.microsoft.com/office/powerpoint/2010/main" Requires="p14">
          <p:contentPart p14:bwMode="auto" r:id="rId6">
            <p14:nvContentPartPr>
              <p14:cNvPr id="15" name="Ink 14">
                <a:extLst>
                  <a:ext uri="{FF2B5EF4-FFF2-40B4-BE49-F238E27FC236}">
                    <a16:creationId xmlns:a16="http://schemas.microsoft.com/office/drawing/2014/main" id="{645630F7-A22D-4424-A455-0A984CD846FD}"/>
                  </a:ext>
                </a:extLst>
              </p14:cNvPr>
              <p14:cNvContentPartPr/>
              <p14:nvPr/>
            </p14:nvContentPartPr>
            <p14:xfrm>
              <a:off x="2355124" y="1467531"/>
              <a:ext cx="360" cy="12960"/>
            </p14:xfrm>
          </p:contentPart>
        </mc:Choice>
        <mc:Fallback>
          <p:pic>
            <p:nvPicPr>
              <p:cNvPr id="15" name="Ink 14">
                <a:extLst>
                  <a:ext uri="{FF2B5EF4-FFF2-40B4-BE49-F238E27FC236}">
                    <a16:creationId xmlns:a16="http://schemas.microsoft.com/office/drawing/2014/main" id="{645630F7-A22D-4424-A455-0A984CD846FD}"/>
                  </a:ext>
                </a:extLst>
              </p:cNvPr>
              <p:cNvPicPr/>
              <p:nvPr/>
            </p:nvPicPr>
            <p:blipFill>
              <a:blip r:embed="rId7"/>
              <a:stretch>
                <a:fillRect/>
              </a:stretch>
            </p:blipFill>
            <p:spPr>
              <a:xfrm>
                <a:off x="2346124" y="1458531"/>
                <a:ext cx="180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9" name="Ink 68">
                <a:extLst>
                  <a:ext uri="{FF2B5EF4-FFF2-40B4-BE49-F238E27FC236}">
                    <a16:creationId xmlns:a16="http://schemas.microsoft.com/office/drawing/2014/main" id="{FFAE5D70-3CE5-4D28-8C5B-2FA0A6F17574}"/>
                  </a:ext>
                </a:extLst>
              </p14:cNvPr>
              <p14:cNvContentPartPr/>
              <p14:nvPr/>
            </p14:nvContentPartPr>
            <p14:xfrm>
              <a:off x="6513124" y="1017531"/>
              <a:ext cx="5667480" cy="5650200"/>
            </p14:xfrm>
          </p:contentPart>
        </mc:Choice>
        <mc:Fallback>
          <p:pic>
            <p:nvPicPr>
              <p:cNvPr id="69" name="Ink 68">
                <a:extLst>
                  <a:ext uri="{FF2B5EF4-FFF2-40B4-BE49-F238E27FC236}">
                    <a16:creationId xmlns:a16="http://schemas.microsoft.com/office/drawing/2014/main" id="{FFAE5D70-3CE5-4D28-8C5B-2FA0A6F17574}"/>
                  </a:ext>
                </a:extLst>
              </p:cNvPr>
              <p:cNvPicPr/>
              <p:nvPr/>
            </p:nvPicPr>
            <p:blipFill>
              <a:blip r:embed="rId9"/>
              <a:stretch>
                <a:fillRect/>
              </a:stretch>
            </p:blipFill>
            <p:spPr>
              <a:xfrm>
                <a:off x="6504124" y="1008531"/>
                <a:ext cx="5685120" cy="5667840"/>
              </a:xfrm>
              <a:prstGeom prst="rect">
                <a:avLst/>
              </a:prstGeom>
            </p:spPr>
          </p:pic>
        </mc:Fallback>
      </mc:AlternateContent>
    </p:spTree>
    <p:extLst>
      <p:ext uri="{BB962C8B-B14F-4D97-AF65-F5344CB8AC3E}">
        <p14:creationId xmlns:p14="http://schemas.microsoft.com/office/powerpoint/2010/main" val="1957659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 – Cost of Operations</a:t>
            </a:r>
          </a:p>
        </p:txBody>
      </p:sp>
      <p:pic>
        <p:nvPicPr>
          <p:cNvPr id="2" name="Picture 1">
            <a:extLst>
              <a:ext uri="{FF2B5EF4-FFF2-40B4-BE49-F238E27FC236}">
                <a16:creationId xmlns:a16="http://schemas.microsoft.com/office/drawing/2014/main" id="{CB9401BC-CD23-4F87-9EFF-B4589BE660AF}"/>
              </a:ext>
            </a:extLst>
          </p:cNvPr>
          <p:cNvPicPr>
            <a:picLocks noChangeAspect="1"/>
          </p:cNvPicPr>
          <p:nvPr/>
        </p:nvPicPr>
        <p:blipFill>
          <a:blip r:embed="rId2"/>
          <a:stretch>
            <a:fillRect/>
          </a:stretch>
        </p:blipFill>
        <p:spPr>
          <a:xfrm>
            <a:off x="1446986" y="1260277"/>
            <a:ext cx="9831172" cy="1495634"/>
          </a:xfrm>
          <a:prstGeom prst="rect">
            <a:avLst/>
          </a:prstGeom>
        </p:spPr>
      </p:pic>
      <p:pic>
        <p:nvPicPr>
          <p:cNvPr id="10" name="Picture 9">
            <a:extLst>
              <a:ext uri="{FF2B5EF4-FFF2-40B4-BE49-F238E27FC236}">
                <a16:creationId xmlns:a16="http://schemas.microsoft.com/office/drawing/2014/main" id="{79AFFEA4-158F-4600-BF4D-9DB622FB262C}"/>
              </a:ext>
            </a:extLst>
          </p:cNvPr>
          <p:cNvPicPr>
            <a:picLocks noChangeAspect="1"/>
          </p:cNvPicPr>
          <p:nvPr/>
        </p:nvPicPr>
        <p:blipFill>
          <a:blip r:embed="rId3"/>
          <a:stretch>
            <a:fillRect/>
          </a:stretch>
        </p:blipFill>
        <p:spPr>
          <a:xfrm>
            <a:off x="2861646" y="2913566"/>
            <a:ext cx="7001852" cy="1419423"/>
          </a:xfrm>
          <a:prstGeom prst="rect">
            <a:avLst/>
          </a:prstGeom>
        </p:spPr>
      </p:pic>
      <p:sp>
        <p:nvSpPr>
          <p:cNvPr id="11" name="TextBox 10">
            <a:extLst>
              <a:ext uri="{FF2B5EF4-FFF2-40B4-BE49-F238E27FC236}">
                <a16:creationId xmlns:a16="http://schemas.microsoft.com/office/drawing/2014/main" id="{938A54CB-6F97-4FAA-8220-3D56170BA750}"/>
              </a:ext>
            </a:extLst>
          </p:cNvPr>
          <p:cNvSpPr txBox="1"/>
          <p:nvPr/>
        </p:nvSpPr>
        <p:spPr>
          <a:xfrm>
            <a:off x="217283" y="4565306"/>
            <a:ext cx="11573737" cy="369332"/>
          </a:xfrm>
          <a:prstGeom prst="rect">
            <a:avLst/>
          </a:prstGeom>
          <a:noFill/>
        </p:spPr>
        <p:txBody>
          <a:bodyPr wrap="square" rtlCol="0">
            <a:spAutoFit/>
          </a:bodyPr>
          <a:lstStyle/>
          <a:p>
            <a:r>
              <a:rPr lang="en-IN" b="1" dirty="0"/>
              <a:t>But, we already know that we won’t hit the worst case, so we’ll be really saving a lot in terms of time.</a:t>
            </a:r>
          </a:p>
        </p:txBody>
      </p:sp>
      <p:sp>
        <p:nvSpPr>
          <p:cNvPr id="3" name="Title 2">
            <a:extLst>
              <a:ext uri="{FF2B5EF4-FFF2-40B4-BE49-F238E27FC236}">
                <a16:creationId xmlns:a16="http://schemas.microsoft.com/office/drawing/2014/main" id="{11B2D502-A8B0-4737-AD23-195FFD789FF0}"/>
              </a:ext>
            </a:extLst>
          </p:cNvPr>
          <p:cNvSpPr>
            <a:spLocks noGrp="1"/>
          </p:cNvSpPr>
          <p:nvPr>
            <p:ph type="title"/>
          </p:nvPr>
        </p:nvSpPr>
        <p:spPr/>
        <p:txBody>
          <a:bodyPr/>
          <a:lstStyle/>
          <a:p>
            <a:r>
              <a:rPr lang="en-IN" dirty="0"/>
              <a:t>Representation of Graphs</a:t>
            </a:r>
          </a:p>
        </p:txBody>
      </p:sp>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E7EF122A-A0E8-469D-BAB5-3959558C935A}"/>
                  </a:ext>
                </a:extLst>
              </p14:cNvPr>
              <p14:cNvContentPartPr/>
              <p14:nvPr/>
            </p14:nvContentPartPr>
            <p14:xfrm>
              <a:off x="6102004" y="2588571"/>
              <a:ext cx="4074120" cy="1819080"/>
            </p14:xfrm>
          </p:contentPart>
        </mc:Choice>
        <mc:Fallback>
          <p:pic>
            <p:nvPicPr>
              <p:cNvPr id="15" name="Ink 14">
                <a:extLst>
                  <a:ext uri="{FF2B5EF4-FFF2-40B4-BE49-F238E27FC236}">
                    <a16:creationId xmlns:a16="http://schemas.microsoft.com/office/drawing/2014/main" id="{E7EF122A-A0E8-469D-BAB5-3959558C935A}"/>
                  </a:ext>
                </a:extLst>
              </p:cNvPr>
              <p:cNvPicPr/>
              <p:nvPr/>
            </p:nvPicPr>
            <p:blipFill>
              <a:blip r:embed="rId5"/>
              <a:stretch>
                <a:fillRect/>
              </a:stretch>
            </p:blipFill>
            <p:spPr>
              <a:xfrm>
                <a:off x="6093004" y="2579571"/>
                <a:ext cx="4091760" cy="1836720"/>
              </a:xfrm>
              <a:prstGeom prst="rect">
                <a:avLst/>
              </a:prstGeom>
            </p:spPr>
          </p:pic>
        </mc:Fallback>
      </mc:AlternateContent>
    </p:spTree>
    <p:extLst>
      <p:ext uri="{BB962C8B-B14F-4D97-AF65-F5344CB8AC3E}">
        <p14:creationId xmlns:p14="http://schemas.microsoft.com/office/powerpoint/2010/main" val="3285301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a:t>
            </a:r>
          </a:p>
        </p:txBody>
      </p:sp>
      <p:pic>
        <p:nvPicPr>
          <p:cNvPr id="3" name="Picture 2">
            <a:extLst>
              <a:ext uri="{FF2B5EF4-FFF2-40B4-BE49-F238E27FC236}">
                <a16:creationId xmlns:a16="http://schemas.microsoft.com/office/drawing/2014/main" id="{0B212586-E582-49EA-88C2-0B6DC1E382C9}"/>
              </a:ext>
            </a:extLst>
          </p:cNvPr>
          <p:cNvPicPr>
            <a:picLocks noChangeAspect="1"/>
          </p:cNvPicPr>
          <p:nvPr/>
        </p:nvPicPr>
        <p:blipFill>
          <a:blip r:embed="rId2"/>
          <a:stretch>
            <a:fillRect/>
          </a:stretch>
        </p:blipFill>
        <p:spPr>
          <a:xfrm>
            <a:off x="1402916" y="1349577"/>
            <a:ext cx="9386168" cy="4158845"/>
          </a:xfrm>
          <a:prstGeom prst="rect">
            <a:avLst/>
          </a:prstGeom>
        </p:spPr>
      </p:pic>
      <p:sp>
        <p:nvSpPr>
          <p:cNvPr id="4" name="Title 3">
            <a:extLst>
              <a:ext uri="{FF2B5EF4-FFF2-40B4-BE49-F238E27FC236}">
                <a16:creationId xmlns:a16="http://schemas.microsoft.com/office/drawing/2014/main" id="{408F723B-AC50-469E-A348-60EF1AE3C221}"/>
              </a:ext>
            </a:extLst>
          </p:cNvPr>
          <p:cNvSpPr>
            <a:spLocks noGrp="1"/>
          </p:cNvSpPr>
          <p:nvPr>
            <p:ph type="title"/>
          </p:nvPr>
        </p:nvSpPr>
        <p:spPr/>
        <p:txBody>
          <a:bodyPr/>
          <a:lstStyle/>
          <a:p>
            <a:r>
              <a:rPr lang="en-IN" dirty="0"/>
              <a:t>Representation of Graphs</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9545A26-EA9D-49CA-B8B5-0316E5294D38}"/>
                  </a:ext>
                </a:extLst>
              </p14:cNvPr>
              <p14:cNvContentPartPr/>
              <p14:nvPr/>
            </p14:nvContentPartPr>
            <p14:xfrm>
              <a:off x="3679924" y="1700091"/>
              <a:ext cx="1096200" cy="640800"/>
            </p14:xfrm>
          </p:contentPart>
        </mc:Choice>
        <mc:Fallback>
          <p:pic>
            <p:nvPicPr>
              <p:cNvPr id="2" name="Ink 1">
                <a:extLst>
                  <a:ext uri="{FF2B5EF4-FFF2-40B4-BE49-F238E27FC236}">
                    <a16:creationId xmlns:a16="http://schemas.microsoft.com/office/drawing/2014/main" id="{19545A26-EA9D-49CA-B8B5-0316E5294D38}"/>
                  </a:ext>
                </a:extLst>
              </p:cNvPr>
              <p:cNvPicPr/>
              <p:nvPr/>
            </p:nvPicPr>
            <p:blipFill>
              <a:blip r:embed="rId4"/>
              <a:stretch>
                <a:fillRect/>
              </a:stretch>
            </p:blipFill>
            <p:spPr>
              <a:xfrm>
                <a:off x="3670924" y="1691091"/>
                <a:ext cx="1113840" cy="658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4" name="Ink 23">
                <a:extLst>
                  <a:ext uri="{FF2B5EF4-FFF2-40B4-BE49-F238E27FC236}">
                    <a16:creationId xmlns:a16="http://schemas.microsoft.com/office/drawing/2014/main" id="{C8F6513E-D596-4390-AD6F-43FB3FBFEB3A}"/>
                  </a:ext>
                </a:extLst>
              </p14:cNvPr>
              <p14:cNvContentPartPr/>
              <p14:nvPr/>
            </p14:nvContentPartPr>
            <p14:xfrm>
              <a:off x="4889524" y="3171771"/>
              <a:ext cx="3409920" cy="2662560"/>
            </p14:xfrm>
          </p:contentPart>
        </mc:Choice>
        <mc:Fallback>
          <p:pic>
            <p:nvPicPr>
              <p:cNvPr id="24" name="Ink 23">
                <a:extLst>
                  <a:ext uri="{FF2B5EF4-FFF2-40B4-BE49-F238E27FC236}">
                    <a16:creationId xmlns:a16="http://schemas.microsoft.com/office/drawing/2014/main" id="{C8F6513E-D596-4390-AD6F-43FB3FBFEB3A}"/>
                  </a:ext>
                </a:extLst>
              </p:cNvPr>
              <p:cNvPicPr/>
              <p:nvPr/>
            </p:nvPicPr>
            <p:blipFill>
              <a:blip r:embed="rId6"/>
              <a:stretch>
                <a:fillRect/>
              </a:stretch>
            </p:blipFill>
            <p:spPr>
              <a:xfrm>
                <a:off x="4880524" y="3162771"/>
                <a:ext cx="3427560" cy="2680200"/>
              </a:xfrm>
              <a:prstGeom prst="rect">
                <a:avLst/>
              </a:prstGeom>
            </p:spPr>
          </p:pic>
        </mc:Fallback>
      </mc:AlternateContent>
    </p:spTree>
    <p:extLst>
      <p:ext uri="{BB962C8B-B14F-4D97-AF65-F5344CB8AC3E}">
        <p14:creationId xmlns:p14="http://schemas.microsoft.com/office/powerpoint/2010/main" val="2432355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a:t>
            </a:r>
          </a:p>
        </p:txBody>
      </p:sp>
      <p:pic>
        <p:nvPicPr>
          <p:cNvPr id="4" name="Picture 3">
            <a:extLst>
              <a:ext uri="{FF2B5EF4-FFF2-40B4-BE49-F238E27FC236}">
                <a16:creationId xmlns:a16="http://schemas.microsoft.com/office/drawing/2014/main" id="{880268B5-34FE-4186-9461-6B9F39B497BE}"/>
              </a:ext>
            </a:extLst>
          </p:cNvPr>
          <p:cNvPicPr>
            <a:picLocks noChangeAspect="1"/>
          </p:cNvPicPr>
          <p:nvPr/>
        </p:nvPicPr>
        <p:blipFill rotWithShape="1">
          <a:blip r:embed="rId2"/>
          <a:srcRect r="27614"/>
          <a:stretch/>
        </p:blipFill>
        <p:spPr>
          <a:xfrm>
            <a:off x="3003278" y="1381539"/>
            <a:ext cx="6185442" cy="4667901"/>
          </a:xfrm>
          <a:prstGeom prst="rect">
            <a:avLst/>
          </a:prstGeom>
        </p:spPr>
      </p:pic>
      <p:sp>
        <p:nvSpPr>
          <p:cNvPr id="6" name="TextBox 5">
            <a:extLst>
              <a:ext uri="{FF2B5EF4-FFF2-40B4-BE49-F238E27FC236}">
                <a16:creationId xmlns:a16="http://schemas.microsoft.com/office/drawing/2014/main" id="{6A4696CA-CA50-424A-B8E8-B1F41D2B4C66}"/>
              </a:ext>
            </a:extLst>
          </p:cNvPr>
          <p:cNvSpPr txBox="1"/>
          <p:nvPr/>
        </p:nvSpPr>
        <p:spPr>
          <a:xfrm>
            <a:off x="9538138" y="1381539"/>
            <a:ext cx="2380593" cy="1200329"/>
          </a:xfrm>
          <a:prstGeom prst="rect">
            <a:avLst/>
          </a:prstGeom>
          <a:noFill/>
        </p:spPr>
        <p:txBody>
          <a:bodyPr wrap="square" rtlCol="0">
            <a:spAutoFit/>
          </a:bodyPr>
          <a:lstStyle/>
          <a:p>
            <a:r>
              <a:rPr lang="en-IN" dirty="0"/>
              <a:t>A better approach to increase the neighbour for any node, i.e. add an edge in the graph.</a:t>
            </a:r>
          </a:p>
        </p:txBody>
      </p:sp>
      <p:sp>
        <p:nvSpPr>
          <p:cNvPr id="2" name="Title 1">
            <a:extLst>
              <a:ext uri="{FF2B5EF4-FFF2-40B4-BE49-F238E27FC236}">
                <a16:creationId xmlns:a16="http://schemas.microsoft.com/office/drawing/2014/main" id="{050E94A4-1D4C-4937-A76C-04196F2E286F}"/>
              </a:ext>
            </a:extLst>
          </p:cNvPr>
          <p:cNvSpPr>
            <a:spLocks noGrp="1"/>
          </p:cNvSpPr>
          <p:nvPr>
            <p:ph type="title"/>
          </p:nvPr>
        </p:nvSpPr>
        <p:spPr/>
        <p:txBody>
          <a:bodyPr/>
          <a:lstStyle/>
          <a:p>
            <a:r>
              <a:rPr lang="en-IN" dirty="0"/>
              <a:t>Representation of Graphs</a:t>
            </a:r>
          </a:p>
        </p:txBody>
      </p:sp>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A6EAD490-9CE3-43AB-8FB6-ACFC2732C1A4}"/>
                  </a:ext>
                </a:extLst>
              </p14:cNvPr>
              <p14:cNvContentPartPr/>
              <p14:nvPr/>
            </p14:nvContentPartPr>
            <p14:xfrm>
              <a:off x="8497084" y="3180051"/>
              <a:ext cx="1997280" cy="396000"/>
            </p14:xfrm>
          </p:contentPart>
        </mc:Choice>
        <mc:Fallback>
          <p:pic>
            <p:nvPicPr>
              <p:cNvPr id="11" name="Ink 10">
                <a:extLst>
                  <a:ext uri="{FF2B5EF4-FFF2-40B4-BE49-F238E27FC236}">
                    <a16:creationId xmlns:a16="http://schemas.microsoft.com/office/drawing/2014/main" id="{A6EAD490-9CE3-43AB-8FB6-ACFC2732C1A4}"/>
                  </a:ext>
                </a:extLst>
              </p:cNvPr>
              <p:cNvPicPr/>
              <p:nvPr/>
            </p:nvPicPr>
            <p:blipFill>
              <a:blip r:embed="rId4"/>
              <a:stretch>
                <a:fillRect/>
              </a:stretch>
            </p:blipFill>
            <p:spPr>
              <a:xfrm>
                <a:off x="8488084" y="3171051"/>
                <a:ext cx="201492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BE2FD58F-7FCA-4307-903F-CFDC400F92B8}"/>
                  </a:ext>
                </a:extLst>
              </p14:cNvPr>
              <p14:cNvContentPartPr/>
              <p14:nvPr/>
            </p14:nvContentPartPr>
            <p14:xfrm>
              <a:off x="8748364" y="3679371"/>
              <a:ext cx="554760" cy="290520"/>
            </p14:xfrm>
          </p:contentPart>
        </mc:Choice>
        <mc:Fallback>
          <p:pic>
            <p:nvPicPr>
              <p:cNvPr id="15" name="Ink 14">
                <a:extLst>
                  <a:ext uri="{FF2B5EF4-FFF2-40B4-BE49-F238E27FC236}">
                    <a16:creationId xmlns:a16="http://schemas.microsoft.com/office/drawing/2014/main" id="{BE2FD58F-7FCA-4307-903F-CFDC400F92B8}"/>
                  </a:ext>
                </a:extLst>
              </p:cNvPr>
              <p:cNvPicPr/>
              <p:nvPr/>
            </p:nvPicPr>
            <p:blipFill>
              <a:blip r:embed="rId6"/>
              <a:stretch>
                <a:fillRect/>
              </a:stretch>
            </p:blipFill>
            <p:spPr>
              <a:xfrm>
                <a:off x="8739364" y="3670371"/>
                <a:ext cx="57240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9" name="Ink 28">
                <a:extLst>
                  <a:ext uri="{FF2B5EF4-FFF2-40B4-BE49-F238E27FC236}">
                    <a16:creationId xmlns:a16="http://schemas.microsoft.com/office/drawing/2014/main" id="{1FEF2E9A-2DAB-4EE0-80E2-96129469EFF8}"/>
                  </a:ext>
                </a:extLst>
              </p14:cNvPr>
              <p14:cNvContentPartPr/>
              <p14:nvPr/>
            </p14:nvContentPartPr>
            <p14:xfrm>
              <a:off x="11286004" y="3658491"/>
              <a:ext cx="917640" cy="326160"/>
            </p14:xfrm>
          </p:contentPart>
        </mc:Choice>
        <mc:Fallback>
          <p:pic>
            <p:nvPicPr>
              <p:cNvPr id="29" name="Ink 28">
                <a:extLst>
                  <a:ext uri="{FF2B5EF4-FFF2-40B4-BE49-F238E27FC236}">
                    <a16:creationId xmlns:a16="http://schemas.microsoft.com/office/drawing/2014/main" id="{1FEF2E9A-2DAB-4EE0-80E2-96129469EFF8}"/>
                  </a:ext>
                </a:extLst>
              </p:cNvPr>
              <p:cNvPicPr/>
              <p:nvPr/>
            </p:nvPicPr>
            <p:blipFill>
              <a:blip r:embed="rId8"/>
              <a:stretch>
                <a:fillRect/>
              </a:stretch>
            </p:blipFill>
            <p:spPr>
              <a:xfrm>
                <a:off x="11277004" y="3649491"/>
                <a:ext cx="93528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0" name="Ink 29">
                <a:extLst>
                  <a:ext uri="{FF2B5EF4-FFF2-40B4-BE49-F238E27FC236}">
                    <a16:creationId xmlns:a16="http://schemas.microsoft.com/office/drawing/2014/main" id="{0135B64A-FF0C-4A22-A748-95CBF1EFAD38}"/>
                  </a:ext>
                </a:extLst>
              </p14:cNvPr>
              <p14:cNvContentPartPr/>
              <p14:nvPr/>
            </p14:nvContentPartPr>
            <p14:xfrm>
              <a:off x="9473764" y="3721851"/>
              <a:ext cx="1596240" cy="440640"/>
            </p14:xfrm>
          </p:contentPart>
        </mc:Choice>
        <mc:Fallback>
          <p:pic>
            <p:nvPicPr>
              <p:cNvPr id="30" name="Ink 29">
                <a:extLst>
                  <a:ext uri="{FF2B5EF4-FFF2-40B4-BE49-F238E27FC236}">
                    <a16:creationId xmlns:a16="http://schemas.microsoft.com/office/drawing/2014/main" id="{0135B64A-FF0C-4A22-A748-95CBF1EFAD38}"/>
                  </a:ext>
                </a:extLst>
              </p:cNvPr>
              <p:cNvPicPr/>
              <p:nvPr/>
            </p:nvPicPr>
            <p:blipFill>
              <a:blip r:embed="rId10"/>
              <a:stretch>
                <a:fillRect/>
              </a:stretch>
            </p:blipFill>
            <p:spPr>
              <a:xfrm>
                <a:off x="9464764" y="3712851"/>
                <a:ext cx="1613880" cy="458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9" name="Ink 38">
                <a:extLst>
                  <a:ext uri="{FF2B5EF4-FFF2-40B4-BE49-F238E27FC236}">
                    <a16:creationId xmlns:a16="http://schemas.microsoft.com/office/drawing/2014/main" id="{87656B75-8EF7-428A-9207-CE11ABD489D5}"/>
                  </a:ext>
                </a:extLst>
              </p14:cNvPr>
              <p14:cNvContentPartPr/>
              <p14:nvPr/>
            </p14:nvContentPartPr>
            <p14:xfrm>
              <a:off x="7978324" y="4230531"/>
              <a:ext cx="1962720" cy="302400"/>
            </p14:xfrm>
          </p:contentPart>
        </mc:Choice>
        <mc:Fallback>
          <p:pic>
            <p:nvPicPr>
              <p:cNvPr id="39" name="Ink 38">
                <a:extLst>
                  <a:ext uri="{FF2B5EF4-FFF2-40B4-BE49-F238E27FC236}">
                    <a16:creationId xmlns:a16="http://schemas.microsoft.com/office/drawing/2014/main" id="{87656B75-8EF7-428A-9207-CE11ABD489D5}"/>
                  </a:ext>
                </a:extLst>
              </p:cNvPr>
              <p:cNvPicPr/>
              <p:nvPr/>
            </p:nvPicPr>
            <p:blipFill>
              <a:blip r:embed="rId12"/>
              <a:stretch>
                <a:fillRect/>
              </a:stretch>
            </p:blipFill>
            <p:spPr>
              <a:xfrm>
                <a:off x="7969324" y="4221531"/>
                <a:ext cx="198036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1" name="Ink 40">
                <a:extLst>
                  <a:ext uri="{FF2B5EF4-FFF2-40B4-BE49-F238E27FC236}">
                    <a16:creationId xmlns:a16="http://schemas.microsoft.com/office/drawing/2014/main" id="{CB6029EC-7BF2-41B3-9B98-1A34EAF79ACD}"/>
                  </a:ext>
                </a:extLst>
              </p14:cNvPr>
              <p14:cNvContentPartPr/>
              <p14:nvPr/>
            </p14:nvContentPartPr>
            <p14:xfrm>
              <a:off x="10150564" y="4276251"/>
              <a:ext cx="1530720" cy="352440"/>
            </p14:xfrm>
          </p:contentPart>
        </mc:Choice>
        <mc:Fallback>
          <p:pic>
            <p:nvPicPr>
              <p:cNvPr id="41" name="Ink 40">
                <a:extLst>
                  <a:ext uri="{FF2B5EF4-FFF2-40B4-BE49-F238E27FC236}">
                    <a16:creationId xmlns:a16="http://schemas.microsoft.com/office/drawing/2014/main" id="{CB6029EC-7BF2-41B3-9B98-1A34EAF79ACD}"/>
                  </a:ext>
                </a:extLst>
              </p:cNvPr>
              <p:cNvPicPr/>
              <p:nvPr/>
            </p:nvPicPr>
            <p:blipFill>
              <a:blip r:embed="rId14"/>
              <a:stretch>
                <a:fillRect/>
              </a:stretch>
            </p:blipFill>
            <p:spPr>
              <a:xfrm>
                <a:off x="10141564" y="4267251"/>
                <a:ext cx="154836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6" name="Ink 45">
                <a:extLst>
                  <a:ext uri="{FF2B5EF4-FFF2-40B4-BE49-F238E27FC236}">
                    <a16:creationId xmlns:a16="http://schemas.microsoft.com/office/drawing/2014/main" id="{DB09B0C0-F061-4600-9AE2-AF516185E4CD}"/>
                  </a:ext>
                </a:extLst>
              </p14:cNvPr>
              <p14:cNvContentPartPr/>
              <p14:nvPr/>
            </p14:nvContentPartPr>
            <p14:xfrm>
              <a:off x="8123764" y="4776651"/>
              <a:ext cx="2671200" cy="631080"/>
            </p14:xfrm>
          </p:contentPart>
        </mc:Choice>
        <mc:Fallback>
          <p:pic>
            <p:nvPicPr>
              <p:cNvPr id="46" name="Ink 45">
                <a:extLst>
                  <a:ext uri="{FF2B5EF4-FFF2-40B4-BE49-F238E27FC236}">
                    <a16:creationId xmlns:a16="http://schemas.microsoft.com/office/drawing/2014/main" id="{DB09B0C0-F061-4600-9AE2-AF516185E4CD}"/>
                  </a:ext>
                </a:extLst>
              </p:cNvPr>
              <p:cNvPicPr/>
              <p:nvPr/>
            </p:nvPicPr>
            <p:blipFill>
              <a:blip r:embed="rId16"/>
              <a:stretch>
                <a:fillRect/>
              </a:stretch>
            </p:blipFill>
            <p:spPr>
              <a:xfrm>
                <a:off x="8114764" y="4767651"/>
                <a:ext cx="2688840" cy="648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66" name="Ink 65">
                <a:extLst>
                  <a:ext uri="{FF2B5EF4-FFF2-40B4-BE49-F238E27FC236}">
                    <a16:creationId xmlns:a16="http://schemas.microsoft.com/office/drawing/2014/main" id="{FEE9CA37-D20E-4D66-ADA3-1301F25F076F}"/>
                  </a:ext>
                </a:extLst>
              </p14:cNvPr>
              <p14:cNvContentPartPr/>
              <p14:nvPr/>
            </p14:nvContentPartPr>
            <p14:xfrm>
              <a:off x="287644" y="1135611"/>
              <a:ext cx="3845520" cy="5108760"/>
            </p14:xfrm>
          </p:contentPart>
        </mc:Choice>
        <mc:Fallback>
          <p:pic>
            <p:nvPicPr>
              <p:cNvPr id="66" name="Ink 65">
                <a:extLst>
                  <a:ext uri="{FF2B5EF4-FFF2-40B4-BE49-F238E27FC236}">
                    <a16:creationId xmlns:a16="http://schemas.microsoft.com/office/drawing/2014/main" id="{FEE9CA37-D20E-4D66-ADA3-1301F25F076F}"/>
                  </a:ext>
                </a:extLst>
              </p:cNvPr>
              <p:cNvPicPr/>
              <p:nvPr/>
            </p:nvPicPr>
            <p:blipFill>
              <a:blip r:embed="rId18"/>
              <a:stretch>
                <a:fillRect/>
              </a:stretch>
            </p:blipFill>
            <p:spPr>
              <a:xfrm>
                <a:off x="278644" y="1126611"/>
                <a:ext cx="3863160" cy="5126400"/>
              </a:xfrm>
              <a:prstGeom prst="rect">
                <a:avLst/>
              </a:prstGeom>
            </p:spPr>
          </p:pic>
        </mc:Fallback>
      </mc:AlternateContent>
    </p:spTree>
    <p:extLst>
      <p:ext uri="{BB962C8B-B14F-4D97-AF65-F5344CB8AC3E}">
        <p14:creationId xmlns:p14="http://schemas.microsoft.com/office/powerpoint/2010/main" val="3843105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a:t>
            </a:r>
          </a:p>
        </p:txBody>
      </p:sp>
      <p:pic>
        <p:nvPicPr>
          <p:cNvPr id="4" name="Picture 3">
            <a:extLst>
              <a:ext uri="{FF2B5EF4-FFF2-40B4-BE49-F238E27FC236}">
                <a16:creationId xmlns:a16="http://schemas.microsoft.com/office/drawing/2014/main" id="{880268B5-34FE-4186-9461-6B9F39B497BE}"/>
              </a:ext>
            </a:extLst>
          </p:cNvPr>
          <p:cNvPicPr>
            <a:picLocks noChangeAspect="1"/>
          </p:cNvPicPr>
          <p:nvPr/>
        </p:nvPicPr>
        <p:blipFill rotWithShape="1">
          <a:blip r:embed="rId2"/>
          <a:srcRect r="89547"/>
          <a:stretch/>
        </p:blipFill>
        <p:spPr>
          <a:xfrm>
            <a:off x="3003278" y="1381539"/>
            <a:ext cx="893219" cy="4667901"/>
          </a:xfrm>
          <a:prstGeom prst="rect">
            <a:avLst/>
          </a:prstGeom>
        </p:spPr>
      </p:pic>
      <p:sp>
        <p:nvSpPr>
          <p:cNvPr id="6" name="Title 5">
            <a:extLst>
              <a:ext uri="{FF2B5EF4-FFF2-40B4-BE49-F238E27FC236}">
                <a16:creationId xmlns:a16="http://schemas.microsoft.com/office/drawing/2014/main" id="{D72DC04D-AC56-4E8F-B788-E9D033D52E72}"/>
              </a:ext>
            </a:extLst>
          </p:cNvPr>
          <p:cNvSpPr>
            <a:spLocks noGrp="1"/>
          </p:cNvSpPr>
          <p:nvPr>
            <p:ph type="title"/>
          </p:nvPr>
        </p:nvSpPr>
        <p:spPr/>
        <p:txBody>
          <a:bodyPr/>
          <a:lstStyle/>
          <a:p>
            <a:r>
              <a:rPr lang="en-IN" dirty="0"/>
              <a:t>Representation of Graphs</a:t>
            </a:r>
          </a:p>
        </p:txBody>
      </p:sp>
      <mc:AlternateContent xmlns:mc="http://schemas.openxmlformats.org/markup-compatibility/2006">
        <mc:Choice xmlns:p14="http://schemas.microsoft.com/office/powerpoint/2010/main" Requires="p14">
          <p:contentPart p14:bwMode="auto" r:id="rId3">
            <p14:nvContentPartPr>
              <p14:cNvPr id="28" name="Ink 27">
                <a:extLst>
                  <a:ext uri="{FF2B5EF4-FFF2-40B4-BE49-F238E27FC236}">
                    <a16:creationId xmlns:a16="http://schemas.microsoft.com/office/drawing/2014/main" id="{7ADB75C9-4742-473C-9BA9-740DB4D3BD05}"/>
                  </a:ext>
                </a:extLst>
              </p14:cNvPr>
              <p14:cNvContentPartPr/>
              <p14:nvPr/>
            </p14:nvContentPartPr>
            <p14:xfrm>
              <a:off x="4633924" y="3614571"/>
              <a:ext cx="694080" cy="291240"/>
            </p14:xfrm>
          </p:contentPart>
        </mc:Choice>
        <mc:Fallback>
          <p:pic>
            <p:nvPicPr>
              <p:cNvPr id="28" name="Ink 27">
                <a:extLst>
                  <a:ext uri="{FF2B5EF4-FFF2-40B4-BE49-F238E27FC236}">
                    <a16:creationId xmlns:a16="http://schemas.microsoft.com/office/drawing/2014/main" id="{7ADB75C9-4742-473C-9BA9-740DB4D3BD05}"/>
                  </a:ext>
                </a:extLst>
              </p:cNvPr>
              <p:cNvPicPr/>
              <p:nvPr/>
            </p:nvPicPr>
            <p:blipFill>
              <a:blip r:embed="rId4"/>
              <a:stretch>
                <a:fillRect/>
              </a:stretch>
            </p:blipFill>
            <p:spPr>
              <a:xfrm>
                <a:off x="4624924" y="3605571"/>
                <a:ext cx="71172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1" name="Ink 40">
                <a:extLst>
                  <a:ext uri="{FF2B5EF4-FFF2-40B4-BE49-F238E27FC236}">
                    <a16:creationId xmlns:a16="http://schemas.microsoft.com/office/drawing/2014/main" id="{64F70982-C21C-4115-8059-14BECE39BE59}"/>
                  </a:ext>
                </a:extLst>
              </p14:cNvPr>
              <p14:cNvContentPartPr/>
              <p14:nvPr/>
            </p14:nvContentPartPr>
            <p14:xfrm>
              <a:off x="5919844" y="3325131"/>
              <a:ext cx="4862520" cy="897120"/>
            </p14:xfrm>
          </p:contentPart>
        </mc:Choice>
        <mc:Fallback>
          <p:pic>
            <p:nvPicPr>
              <p:cNvPr id="41" name="Ink 40">
                <a:extLst>
                  <a:ext uri="{FF2B5EF4-FFF2-40B4-BE49-F238E27FC236}">
                    <a16:creationId xmlns:a16="http://schemas.microsoft.com/office/drawing/2014/main" id="{64F70982-C21C-4115-8059-14BECE39BE59}"/>
                  </a:ext>
                </a:extLst>
              </p:cNvPr>
              <p:cNvPicPr/>
              <p:nvPr/>
            </p:nvPicPr>
            <p:blipFill>
              <a:blip r:embed="rId6"/>
              <a:stretch>
                <a:fillRect/>
              </a:stretch>
            </p:blipFill>
            <p:spPr>
              <a:xfrm>
                <a:off x="5910844" y="3316131"/>
                <a:ext cx="4880160" cy="9147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8" name="Ink 47">
                <a:extLst>
                  <a:ext uri="{FF2B5EF4-FFF2-40B4-BE49-F238E27FC236}">
                    <a16:creationId xmlns:a16="http://schemas.microsoft.com/office/drawing/2014/main" id="{27354C36-F247-4E12-96D6-E9CD072FDDD9}"/>
                  </a:ext>
                </a:extLst>
              </p14:cNvPr>
              <p14:cNvContentPartPr/>
              <p14:nvPr/>
            </p14:nvContentPartPr>
            <p14:xfrm>
              <a:off x="3708004" y="1401651"/>
              <a:ext cx="7104240" cy="1786320"/>
            </p14:xfrm>
          </p:contentPart>
        </mc:Choice>
        <mc:Fallback>
          <p:pic>
            <p:nvPicPr>
              <p:cNvPr id="48" name="Ink 47">
                <a:extLst>
                  <a:ext uri="{FF2B5EF4-FFF2-40B4-BE49-F238E27FC236}">
                    <a16:creationId xmlns:a16="http://schemas.microsoft.com/office/drawing/2014/main" id="{27354C36-F247-4E12-96D6-E9CD072FDDD9}"/>
                  </a:ext>
                </a:extLst>
              </p:cNvPr>
              <p:cNvPicPr/>
              <p:nvPr/>
            </p:nvPicPr>
            <p:blipFill>
              <a:blip r:embed="rId8"/>
              <a:stretch>
                <a:fillRect/>
              </a:stretch>
            </p:blipFill>
            <p:spPr>
              <a:xfrm>
                <a:off x="3699004" y="1392651"/>
                <a:ext cx="7121880" cy="1803960"/>
              </a:xfrm>
              <a:prstGeom prst="rect">
                <a:avLst/>
              </a:prstGeom>
            </p:spPr>
          </p:pic>
        </mc:Fallback>
      </mc:AlternateContent>
    </p:spTree>
    <p:extLst>
      <p:ext uri="{BB962C8B-B14F-4D97-AF65-F5344CB8AC3E}">
        <p14:creationId xmlns:p14="http://schemas.microsoft.com/office/powerpoint/2010/main" val="2065195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a:t>
            </a:r>
          </a:p>
        </p:txBody>
      </p:sp>
      <p:pic>
        <p:nvPicPr>
          <p:cNvPr id="2" name="Picture 1">
            <a:extLst>
              <a:ext uri="{FF2B5EF4-FFF2-40B4-BE49-F238E27FC236}">
                <a16:creationId xmlns:a16="http://schemas.microsoft.com/office/drawing/2014/main" id="{E278BC77-E033-48DB-A3C2-F012615069E8}"/>
              </a:ext>
            </a:extLst>
          </p:cNvPr>
          <p:cNvPicPr>
            <a:picLocks noChangeAspect="1"/>
          </p:cNvPicPr>
          <p:nvPr/>
        </p:nvPicPr>
        <p:blipFill>
          <a:blip r:embed="rId2"/>
          <a:stretch>
            <a:fillRect/>
          </a:stretch>
        </p:blipFill>
        <p:spPr>
          <a:xfrm>
            <a:off x="2237835" y="1270225"/>
            <a:ext cx="7716327" cy="4972744"/>
          </a:xfrm>
          <a:prstGeom prst="rect">
            <a:avLst/>
          </a:prstGeom>
        </p:spPr>
      </p:pic>
      <p:sp>
        <p:nvSpPr>
          <p:cNvPr id="3" name="Rectangle 2">
            <a:extLst>
              <a:ext uri="{FF2B5EF4-FFF2-40B4-BE49-F238E27FC236}">
                <a16:creationId xmlns:a16="http://schemas.microsoft.com/office/drawing/2014/main" id="{0B02A986-8B2B-4E45-9B3C-0E0FB94FF1DE}"/>
              </a:ext>
            </a:extLst>
          </p:cNvPr>
          <p:cNvSpPr/>
          <p:nvPr/>
        </p:nvSpPr>
        <p:spPr>
          <a:xfrm>
            <a:off x="10328965" y="3429000"/>
            <a:ext cx="1524152" cy="646331"/>
          </a:xfrm>
          <a:prstGeom prst="rect">
            <a:avLst/>
          </a:prstGeom>
        </p:spPr>
        <p:txBody>
          <a:bodyPr wrap="square">
            <a:spAutoFit/>
          </a:bodyPr>
          <a:lstStyle/>
          <a:p>
            <a:r>
              <a:rPr lang="en-IN" dirty="0"/>
              <a:t>If the edges are weighted.</a:t>
            </a:r>
          </a:p>
        </p:txBody>
      </p:sp>
      <p:sp>
        <p:nvSpPr>
          <p:cNvPr id="4" name="Title 3">
            <a:extLst>
              <a:ext uri="{FF2B5EF4-FFF2-40B4-BE49-F238E27FC236}">
                <a16:creationId xmlns:a16="http://schemas.microsoft.com/office/drawing/2014/main" id="{8D0E6DCB-F256-4A06-BCE4-599FEB795334}"/>
              </a:ext>
            </a:extLst>
          </p:cNvPr>
          <p:cNvSpPr>
            <a:spLocks noGrp="1"/>
          </p:cNvSpPr>
          <p:nvPr>
            <p:ph type="title"/>
          </p:nvPr>
        </p:nvSpPr>
        <p:spPr/>
        <p:txBody>
          <a:bodyPr/>
          <a:lstStyle/>
          <a:p>
            <a:r>
              <a:rPr lang="en-IN" dirty="0"/>
              <a:t>Representation of Graphs</a:t>
            </a:r>
          </a:p>
        </p:txBody>
      </p:sp>
      <mc:AlternateContent xmlns:mc="http://schemas.openxmlformats.org/markup-compatibility/2006">
        <mc:Choice xmlns:p14="http://schemas.microsoft.com/office/powerpoint/2010/main" Requires="p14">
          <p:contentPart p14:bwMode="auto" r:id="rId3">
            <p14:nvContentPartPr>
              <p14:cNvPr id="18" name="Ink 17">
                <a:extLst>
                  <a:ext uri="{FF2B5EF4-FFF2-40B4-BE49-F238E27FC236}">
                    <a16:creationId xmlns:a16="http://schemas.microsoft.com/office/drawing/2014/main" id="{E85FA914-8EE2-4500-B981-235FD61E180A}"/>
                  </a:ext>
                </a:extLst>
              </p14:cNvPr>
              <p14:cNvContentPartPr/>
              <p14:nvPr/>
            </p14:nvContentPartPr>
            <p14:xfrm>
              <a:off x="3290764" y="1643211"/>
              <a:ext cx="420120" cy="452160"/>
            </p14:xfrm>
          </p:contentPart>
        </mc:Choice>
        <mc:Fallback>
          <p:pic>
            <p:nvPicPr>
              <p:cNvPr id="18" name="Ink 17">
                <a:extLst>
                  <a:ext uri="{FF2B5EF4-FFF2-40B4-BE49-F238E27FC236}">
                    <a16:creationId xmlns:a16="http://schemas.microsoft.com/office/drawing/2014/main" id="{E85FA914-8EE2-4500-B981-235FD61E180A}"/>
                  </a:ext>
                </a:extLst>
              </p:cNvPr>
              <p:cNvPicPr/>
              <p:nvPr/>
            </p:nvPicPr>
            <p:blipFill>
              <a:blip r:embed="rId4"/>
              <a:stretch>
                <a:fillRect/>
              </a:stretch>
            </p:blipFill>
            <p:spPr>
              <a:xfrm>
                <a:off x="3281764" y="1634211"/>
                <a:ext cx="437760" cy="469800"/>
              </a:xfrm>
              <a:prstGeom prst="rect">
                <a:avLst/>
              </a:prstGeom>
            </p:spPr>
          </p:pic>
        </mc:Fallback>
      </mc:AlternateContent>
    </p:spTree>
    <p:extLst>
      <p:ext uri="{BB962C8B-B14F-4D97-AF65-F5344CB8AC3E}">
        <p14:creationId xmlns:p14="http://schemas.microsoft.com/office/powerpoint/2010/main" val="1937500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Implementation using LinkedList</a:t>
            </a:r>
          </a:p>
        </p:txBody>
      </p:sp>
      <p:sp>
        <p:nvSpPr>
          <p:cNvPr id="2" name="Title 1">
            <a:extLst>
              <a:ext uri="{FF2B5EF4-FFF2-40B4-BE49-F238E27FC236}">
                <a16:creationId xmlns:a16="http://schemas.microsoft.com/office/drawing/2014/main" id="{34947210-54ED-43FB-A5E9-78F1AD09C2E6}"/>
              </a:ext>
            </a:extLst>
          </p:cNvPr>
          <p:cNvSpPr>
            <a:spLocks noGrp="1"/>
          </p:cNvSpPr>
          <p:nvPr>
            <p:ph type="title"/>
          </p:nvPr>
        </p:nvSpPr>
        <p:spPr/>
        <p:txBody>
          <a:bodyPr/>
          <a:lstStyle/>
          <a:p>
            <a:r>
              <a:rPr lang="en-IN" dirty="0"/>
              <a:t>Representation of Graphs</a:t>
            </a:r>
          </a:p>
        </p:txBody>
      </p:sp>
      <mc:AlternateContent xmlns:mc="http://schemas.openxmlformats.org/markup-compatibility/2006">
        <mc:Choice xmlns:p14="http://schemas.microsoft.com/office/powerpoint/2010/main" Requires="p14">
          <p:contentPart p14:bwMode="auto" r:id="rId2">
            <p14:nvContentPartPr>
              <p14:cNvPr id="16" name="Ink 15">
                <a:extLst>
                  <a:ext uri="{FF2B5EF4-FFF2-40B4-BE49-F238E27FC236}">
                    <a16:creationId xmlns:a16="http://schemas.microsoft.com/office/drawing/2014/main" id="{1AF7AF55-E1E6-40B8-9B43-D64DC7EBCC30}"/>
                  </a:ext>
                </a:extLst>
              </p14:cNvPr>
              <p14:cNvContentPartPr/>
              <p14:nvPr/>
            </p14:nvContentPartPr>
            <p14:xfrm>
              <a:off x="4192564" y="2044251"/>
              <a:ext cx="2341440" cy="1766880"/>
            </p14:xfrm>
          </p:contentPart>
        </mc:Choice>
        <mc:Fallback>
          <p:pic>
            <p:nvPicPr>
              <p:cNvPr id="16" name="Ink 15">
                <a:extLst>
                  <a:ext uri="{FF2B5EF4-FFF2-40B4-BE49-F238E27FC236}">
                    <a16:creationId xmlns:a16="http://schemas.microsoft.com/office/drawing/2014/main" id="{1AF7AF55-E1E6-40B8-9B43-D64DC7EBCC30}"/>
                  </a:ext>
                </a:extLst>
              </p:cNvPr>
              <p:cNvPicPr/>
              <p:nvPr/>
            </p:nvPicPr>
            <p:blipFill>
              <a:blip r:embed="rId3"/>
              <a:stretch>
                <a:fillRect/>
              </a:stretch>
            </p:blipFill>
            <p:spPr>
              <a:xfrm>
                <a:off x="4183564" y="2035251"/>
                <a:ext cx="2359080" cy="1784520"/>
              </a:xfrm>
              <a:prstGeom prst="rect">
                <a:avLst/>
              </a:prstGeom>
            </p:spPr>
          </p:pic>
        </mc:Fallback>
      </mc:AlternateContent>
    </p:spTree>
    <p:extLst>
      <p:ext uri="{BB962C8B-B14F-4D97-AF65-F5344CB8AC3E}">
        <p14:creationId xmlns:p14="http://schemas.microsoft.com/office/powerpoint/2010/main" val="3012135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80861"/>
            <a:ext cx="10363200" cy="1451339"/>
          </a:xfrm>
        </p:spPr>
        <p:txBody>
          <a:bodyPr lIns="121917" tIns="60958" rIns="121917" bIns="60958">
            <a:noAutofit/>
          </a:bodyPr>
          <a:lstStyle/>
          <a:p>
            <a:pPr algn="ctr"/>
            <a:r>
              <a:rPr lang="en-IN" sz="8000" dirty="0">
                <a:solidFill>
                  <a:schemeClr val="tx1"/>
                </a:solidFill>
                <a:cs typeface="Arial" panose="020B0604020202020204" pitchFamily="34" charset="0"/>
              </a:rPr>
              <a:t>THANK YOU</a:t>
            </a:r>
          </a:p>
        </p:txBody>
      </p:sp>
    </p:spTree>
    <p:extLst>
      <p:ext uri="{BB962C8B-B14F-4D97-AF65-F5344CB8AC3E}">
        <p14:creationId xmlns:p14="http://schemas.microsoft.com/office/powerpoint/2010/main" val="1864340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8CE699-E1C7-4956-89E9-C90106B2BA4F}"/>
              </a:ext>
            </a:extLst>
          </p:cNvPr>
          <p:cNvSpPr txBox="1"/>
          <p:nvPr/>
        </p:nvSpPr>
        <p:spPr>
          <a:xfrm>
            <a:off x="2212258" y="960169"/>
            <a:ext cx="5139548" cy="523220"/>
          </a:xfrm>
          <a:prstGeom prst="rect">
            <a:avLst/>
          </a:prstGeom>
          <a:noFill/>
        </p:spPr>
        <p:txBody>
          <a:bodyPr wrap="none" rtlCol="0">
            <a:spAutoFit/>
          </a:bodyPr>
          <a:lstStyle/>
          <a:p>
            <a:r>
              <a:rPr lang="en-IN" sz="2800" b="1" dirty="0"/>
              <a:t>Mathematical/Logical Notation:</a:t>
            </a:r>
            <a:endParaRPr lang="en-IN" sz="2800" dirty="0"/>
          </a:p>
        </p:txBody>
      </p:sp>
      <p:sp>
        <p:nvSpPr>
          <p:cNvPr id="5" name="TextBox 4">
            <a:extLst>
              <a:ext uri="{FF2B5EF4-FFF2-40B4-BE49-F238E27FC236}">
                <a16:creationId xmlns:a16="http://schemas.microsoft.com/office/drawing/2014/main" id="{8813E962-BB4A-4F66-8E13-A44FA7D962D7}"/>
              </a:ext>
            </a:extLst>
          </p:cNvPr>
          <p:cNvSpPr txBox="1"/>
          <p:nvPr/>
        </p:nvSpPr>
        <p:spPr>
          <a:xfrm>
            <a:off x="2212258" y="1483389"/>
            <a:ext cx="9320263" cy="2246769"/>
          </a:xfrm>
          <a:prstGeom prst="rect">
            <a:avLst/>
          </a:prstGeom>
          <a:noFill/>
        </p:spPr>
        <p:txBody>
          <a:bodyPr wrap="square" rtlCol="0">
            <a:spAutoFit/>
          </a:bodyPr>
          <a:lstStyle/>
          <a:p>
            <a:r>
              <a:rPr lang="en-US" sz="2000" dirty="0"/>
              <a:t>A graph is an abstract data structure that represents the relationship between multiple nodes (entities) by connecting the nodes with edges.</a:t>
            </a:r>
          </a:p>
          <a:p>
            <a:endParaRPr lang="en-US" sz="2000" dirty="0"/>
          </a:p>
          <a:p>
            <a:r>
              <a:rPr lang="en-US" sz="2000" dirty="0"/>
              <a:t>G = (V, E) Here G is a graph which is a pair of two sets where:</a:t>
            </a:r>
          </a:p>
          <a:p>
            <a:r>
              <a:rPr lang="en-US" sz="2000" dirty="0"/>
              <a:t>V - It is a finite set of vertices (nodes).</a:t>
            </a:r>
          </a:p>
          <a:p>
            <a:r>
              <a:rPr lang="en-US" sz="2000" dirty="0"/>
              <a:t>E - It is a finite set of an ordered pair of the form (u, v) called an edge. The pair (u, v) indicates that there is an edge from vertex u to vertex v.</a:t>
            </a:r>
          </a:p>
        </p:txBody>
      </p:sp>
      <p:pic>
        <p:nvPicPr>
          <p:cNvPr id="8" name="Picture 7">
            <a:extLst>
              <a:ext uri="{FF2B5EF4-FFF2-40B4-BE49-F238E27FC236}">
                <a16:creationId xmlns:a16="http://schemas.microsoft.com/office/drawing/2014/main" id="{37A9C689-49ED-4464-ABA7-BCCD10665E60}"/>
              </a:ext>
            </a:extLst>
          </p:cNvPr>
          <p:cNvPicPr>
            <a:picLocks noChangeAspect="1"/>
          </p:cNvPicPr>
          <p:nvPr/>
        </p:nvPicPr>
        <p:blipFill>
          <a:blip r:embed="rId2"/>
          <a:stretch>
            <a:fillRect/>
          </a:stretch>
        </p:blipFill>
        <p:spPr>
          <a:xfrm>
            <a:off x="4157906" y="3943322"/>
            <a:ext cx="3876187" cy="2626838"/>
          </a:xfrm>
          <a:prstGeom prst="rect">
            <a:avLst/>
          </a:prstGeom>
        </p:spPr>
      </p:pic>
      <p:sp>
        <p:nvSpPr>
          <p:cNvPr id="2" name="Title 1">
            <a:extLst>
              <a:ext uri="{FF2B5EF4-FFF2-40B4-BE49-F238E27FC236}">
                <a16:creationId xmlns:a16="http://schemas.microsoft.com/office/drawing/2014/main" id="{D39AC172-D80A-4DD8-AB25-962109B83AC5}"/>
              </a:ext>
            </a:extLst>
          </p:cNvPr>
          <p:cNvSpPr>
            <a:spLocks noGrp="1"/>
          </p:cNvSpPr>
          <p:nvPr>
            <p:ph type="title"/>
          </p:nvPr>
        </p:nvSpPr>
        <p:spPr/>
        <p:txBody>
          <a:bodyPr/>
          <a:lstStyle/>
          <a:p>
            <a:r>
              <a:rPr lang="en-IN" dirty="0"/>
              <a:t>Introduction</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0F986726-8BA7-46D8-B00A-29D635255538}"/>
                  </a:ext>
                </a:extLst>
              </p14:cNvPr>
              <p14:cNvContentPartPr/>
              <p14:nvPr/>
            </p14:nvContentPartPr>
            <p14:xfrm>
              <a:off x="8881924" y="1725291"/>
              <a:ext cx="2171520" cy="104760"/>
            </p14:xfrm>
          </p:contentPart>
        </mc:Choice>
        <mc:Fallback>
          <p:pic>
            <p:nvPicPr>
              <p:cNvPr id="3" name="Ink 2">
                <a:extLst>
                  <a:ext uri="{FF2B5EF4-FFF2-40B4-BE49-F238E27FC236}">
                    <a16:creationId xmlns:a16="http://schemas.microsoft.com/office/drawing/2014/main" id="{0F986726-8BA7-46D8-B00A-29D635255538}"/>
                  </a:ext>
                </a:extLst>
              </p:cNvPr>
              <p:cNvPicPr/>
              <p:nvPr/>
            </p:nvPicPr>
            <p:blipFill>
              <a:blip r:embed="rId4"/>
              <a:stretch>
                <a:fillRect/>
              </a:stretch>
            </p:blipFill>
            <p:spPr>
              <a:xfrm>
                <a:off x="8872924" y="1716291"/>
                <a:ext cx="218916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 name="Ink 13">
                <a:extLst>
                  <a:ext uri="{FF2B5EF4-FFF2-40B4-BE49-F238E27FC236}">
                    <a16:creationId xmlns:a16="http://schemas.microsoft.com/office/drawing/2014/main" id="{404F09D0-09EC-48BB-A562-B2460AA4D9AB}"/>
                  </a:ext>
                </a:extLst>
              </p14:cNvPr>
              <p14:cNvContentPartPr/>
              <p14:nvPr/>
            </p14:nvContentPartPr>
            <p14:xfrm>
              <a:off x="1965244" y="2187171"/>
              <a:ext cx="8773920" cy="595080"/>
            </p14:xfrm>
          </p:contentPart>
        </mc:Choice>
        <mc:Fallback>
          <p:pic>
            <p:nvPicPr>
              <p:cNvPr id="14" name="Ink 13">
                <a:extLst>
                  <a:ext uri="{FF2B5EF4-FFF2-40B4-BE49-F238E27FC236}">
                    <a16:creationId xmlns:a16="http://schemas.microsoft.com/office/drawing/2014/main" id="{404F09D0-09EC-48BB-A562-B2460AA4D9AB}"/>
                  </a:ext>
                </a:extLst>
              </p:cNvPr>
              <p:cNvPicPr/>
              <p:nvPr/>
            </p:nvPicPr>
            <p:blipFill>
              <a:blip r:embed="rId6"/>
              <a:stretch>
                <a:fillRect/>
              </a:stretch>
            </p:blipFill>
            <p:spPr>
              <a:xfrm>
                <a:off x="1956244" y="2178171"/>
                <a:ext cx="8791560" cy="612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8" name="Ink 17">
                <a:extLst>
                  <a:ext uri="{FF2B5EF4-FFF2-40B4-BE49-F238E27FC236}">
                    <a16:creationId xmlns:a16="http://schemas.microsoft.com/office/drawing/2014/main" id="{7F1237C8-F4B9-41D7-8AC7-0F98CFFA0B8E}"/>
                  </a:ext>
                </a:extLst>
              </p14:cNvPr>
              <p14:cNvContentPartPr/>
              <p14:nvPr/>
            </p14:nvContentPartPr>
            <p14:xfrm>
              <a:off x="6507724" y="4090131"/>
              <a:ext cx="202320" cy="155520"/>
            </p14:xfrm>
          </p:contentPart>
        </mc:Choice>
        <mc:Fallback>
          <p:pic>
            <p:nvPicPr>
              <p:cNvPr id="18" name="Ink 17">
                <a:extLst>
                  <a:ext uri="{FF2B5EF4-FFF2-40B4-BE49-F238E27FC236}">
                    <a16:creationId xmlns:a16="http://schemas.microsoft.com/office/drawing/2014/main" id="{7F1237C8-F4B9-41D7-8AC7-0F98CFFA0B8E}"/>
                  </a:ext>
                </a:extLst>
              </p:cNvPr>
              <p:cNvPicPr/>
              <p:nvPr/>
            </p:nvPicPr>
            <p:blipFill>
              <a:blip r:embed="rId8"/>
              <a:stretch>
                <a:fillRect/>
              </a:stretch>
            </p:blipFill>
            <p:spPr>
              <a:xfrm>
                <a:off x="6498724" y="4081131"/>
                <a:ext cx="21996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9" name="Ink 28">
                <a:extLst>
                  <a:ext uri="{FF2B5EF4-FFF2-40B4-BE49-F238E27FC236}">
                    <a16:creationId xmlns:a16="http://schemas.microsoft.com/office/drawing/2014/main" id="{BC42E753-8AA9-435A-B782-52AD48A20524}"/>
                  </a:ext>
                </a:extLst>
              </p14:cNvPr>
              <p14:cNvContentPartPr/>
              <p14:nvPr/>
            </p14:nvContentPartPr>
            <p14:xfrm>
              <a:off x="7606804" y="5172651"/>
              <a:ext cx="105840" cy="177480"/>
            </p14:xfrm>
          </p:contentPart>
        </mc:Choice>
        <mc:Fallback>
          <p:pic>
            <p:nvPicPr>
              <p:cNvPr id="29" name="Ink 28">
                <a:extLst>
                  <a:ext uri="{FF2B5EF4-FFF2-40B4-BE49-F238E27FC236}">
                    <a16:creationId xmlns:a16="http://schemas.microsoft.com/office/drawing/2014/main" id="{BC42E753-8AA9-435A-B782-52AD48A20524}"/>
                  </a:ext>
                </a:extLst>
              </p:cNvPr>
              <p:cNvPicPr/>
              <p:nvPr/>
            </p:nvPicPr>
            <p:blipFill>
              <a:blip r:embed="rId10"/>
              <a:stretch>
                <a:fillRect/>
              </a:stretch>
            </p:blipFill>
            <p:spPr>
              <a:xfrm>
                <a:off x="7597804" y="5163651"/>
                <a:ext cx="12348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0" name="Ink 29">
                <a:extLst>
                  <a:ext uri="{FF2B5EF4-FFF2-40B4-BE49-F238E27FC236}">
                    <a16:creationId xmlns:a16="http://schemas.microsoft.com/office/drawing/2014/main" id="{B3354282-CD97-435E-8CEB-4F7177878106}"/>
                  </a:ext>
                </a:extLst>
              </p14:cNvPr>
              <p14:cNvContentPartPr/>
              <p14:nvPr/>
            </p14:nvContentPartPr>
            <p14:xfrm>
              <a:off x="6400084" y="4987611"/>
              <a:ext cx="243000" cy="167400"/>
            </p14:xfrm>
          </p:contentPart>
        </mc:Choice>
        <mc:Fallback>
          <p:pic>
            <p:nvPicPr>
              <p:cNvPr id="30" name="Ink 29">
                <a:extLst>
                  <a:ext uri="{FF2B5EF4-FFF2-40B4-BE49-F238E27FC236}">
                    <a16:creationId xmlns:a16="http://schemas.microsoft.com/office/drawing/2014/main" id="{B3354282-CD97-435E-8CEB-4F7177878106}"/>
                  </a:ext>
                </a:extLst>
              </p:cNvPr>
              <p:cNvPicPr/>
              <p:nvPr/>
            </p:nvPicPr>
            <p:blipFill>
              <a:blip r:embed="rId12"/>
              <a:stretch>
                <a:fillRect/>
              </a:stretch>
            </p:blipFill>
            <p:spPr>
              <a:xfrm>
                <a:off x="6391084" y="4978611"/>
                <a:ext cx="26064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1" name="Ink 30">
                <a:extLst>
                  <a:ext uri="{FF2B5EF4-FFF2-40B4-BE49-F238E27FC236}">
                    <a16:creationId xmlns:a16="http://schemas.microsoft.com/office/drawing/2014/main" id="{34D09BE5-5D20-4861-AFFA-311E0128430B}"/>
                  </a:ext>
                </a:extLst>
              </p14:cNvPr>
              <p14:cNvContentPartPr/>
              <p14:nvPr/>
            </p14:nvContentPartPr>
            <p14:xfrm>
              <a:off x="4742644" y="5995971"/>
              <a:ext cx="227520" cy="227880"/>
            </p14:xfrm>
          </p:contentPart>
        </mc:Choice>
        <mc:Fallback>
          <p:pic>
            <p:nvPicPr>
              <p:cNvPr id="31" name="Ink 30">
                <a:extLst>
                  <a:ext uri="{FF2B5EF4-FFF2-40B4-BE49-F238E27FC236}">
                    <a16:creationId xmlns:a16="http://schemas.microsoft.com/office/drawing/2014/main" id="{34D09BE5-5D20-4861-AFFA-311E0128430B}"/>
                  </a:ext>
                </a:extLst>
              </p:cNvPr>
              <p:cNvPicPr/>
              <p:nvPr/>
            </p:nvPicPr>
            <p:blipFill>
              <a:blip r:embed="rId14"/>
              <a:stretch>
                <a:fillRect/>
              </a:stretch>
            </p:blipFill>
            <p:spPr>
              <a:xfrm>
                <a:off x="4733644" y="5986971"/>
                <a:ext cx="24516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2" name="Ink 31">
                <a:extLst>
                  <a:ext uri="{FF2B5EF4-FFF2-40B4-BE49-F238E27FC236}">
                    <a16:creationId xmlns:a16="http://schemas.microsoft.com/office/drawing/2014/main" id="{A0D5DACC-05B2-44B8-A50C-2699DA22EFE3}"/>
                  </a:ext>
                </a:extLst>
              </p14:cNvPr>
              <p14:cNvContentPartPr/>
              <p14:nvPr/>
            </p14:nvContentPartPr>
            <p14:xfrm>
              <a:off x="6178684" y="6133851"/>
              <a:ext cx="157680" cy="209520"/>
            </p14:xfrm>
          </p:contentPart>
        </mc:Choice>
        <mc:Fallback>
          <p:pic>
            <p:nvPicPr>
              <p:cNvPr id="32" name="Ink 31">
                <a:extLst>
                  <a:ext uri="{FF2B5EF4-FFF2-40B4-BE49-F238E27FC236}">
                    <a16:creationId xmlns:a16="http://schemas.microsoft.com/office/drawing/2014/main" id="{A0D5DACC-05B2-44B8-A50C-2699DA22EFE3}"/>
                  </a:ext>
                </a:extLst>
              </p:cNvPr>
              <p:cNvPicPr/>
              <p:nvPr/>
            </p:nvPicPr>
            <p:blipFill>
              <a:blip r:embed="rId16"/>
              <a:stretch>
                <a:fillRect/>
              </a:stretch>
            </p:blipFill>
            <p:spPr>
              <a:xfrm>
                <a:off x="6169684" y="6124851"/>
                <a:ext cx="17532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9" name="Ink 58">
                <a:extLst>
                  <a:ext uri="{FF2B5EF4-FFF2-40B4-BE49-F238E27FC236}">
                    <a16:creationId xmlns:a16="http://schemas.microsoft.com/office/drawing/2014/main" id="{0193119E-D37B-4BD1-926F-3EFA4F8138BB}"/>
                  </a:ext>
                </a:extLst>
              </p14:cNvPr>
              <p14:cNvContentPartPr/>
              <p14:nvPr/>
            </p14:nvContentPartPr>
            <p14:xfrm>
              <a:off x="76324" y="3869811"/>
              <a:ext cx="492840" cy="365400"/>
            </p14:xfrm>
          </p:contentPart>
        </mc:Choice>
        <mc:Fallback>
          <p:pic>
            <p:nvPicPr>
              <p:cNvPr id="59" name="Ink 58">
                <a:extLst>
                  <a:ext uri="{FF2B5EF4-FFF2-40B4-BE49-F238E27FC236}">
                    <a16:creationId xmlns:a16="http://schemas.microsoft.com/office/drawing/2014/main" id="{0193119E-D37B-4BD1-926F-3EFA4F8138BB}"/>
                  </a:ext>
                </a:extLst>
              </p:cNvPr>
              <p:cNvPicPr/>
              <p:nvPr/>
            </p:nvPicPr>
            <p:blipFill>
              <a:blip r:embed="rId18"/>
              <a:stretch>
                <a:fillRect/>
              </a:stretch>
            </p:blipFill>
            <p:spPr>
              <a:xfrm>
                <a:off x="67324" y="3860802"/>
                <a:ext cx="510480" cy="383057"/>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68" name="Ink 67">
                <a:extLst>
                  <a:ext uri="{FF2B5EF4-FFF2-40B4-BE49-F238E27FC236}">
                    <a16:creationId xmlns:a16="http://schemas.microsoft.com/office/drawing/2014/main" id="{D93EE0B6-8C6C-4975-909A-79132851F420}"/>
                  </a:ext>
                </a:extLst>
              </p14:cNvPr>
              <p14:cNvContentPartPr/>
              <p14:nvPr/>
            </p14:nvContentPartPr>
            <p14:xfrm>
              <a:off x="869044" y="3749571"/>
              <a:ext cx="4803120" cy="1591200"/>
            </p14:xfrm>
          </p:contentPart>
        </mc:Choice>
        <mc:Fallback>
          <p:pic>
            <p:nvPicPr>
              <p:cNvPr id="68" name="Ink 67">
                <a:extLst>
                  <a:ext uri="{FF2B5EF4-FFF2-40B4-BE49-F238E27FC236}">
                    <a16:creationId xmlns:a16="http://schemas.microsoft.com/office/drawing/2014/main" id="{D93EE0B6-8C6C-4975-909A-79132851F420}"/>
                  </a:ext>
                </a:extLst>
              </p:cNvPr>
              <p:cNvPicPr/>
              <p:nvPr/>
            </p:nvPicPr>
            <p:blipFill>
              <a:blip r:embed="rId20"/>
              <a:stretch>
                <a:fillRect/>
              </a:stretch>
            </p:blipFill>
            <p:spPr>
              <a:xfrm>
                <a:off x="860044" y="3740571"/>
                <a:ext cx="4820760" cy="16088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81" name="Ink 80">
                <a:extLst>
                  <a:ext uri="{FF2B5EF4-FFF2-40B4-BE49-F238E27FC236}">
                    <a16:creationId xmlns:a16="http://schemas.microsoft.com/office/drawing/2014/main" id="{36B7803F-72A5-4F1F-A11B-18FFB86A2665}"/>
                  </a:ext>
                </a:extLst>
              </p14:cNvPr>
              <p14:cNvContentPartPr/>
              <p14:nvPr/>
            </p14:nvContentPartPr>
            <p14:xfrm>
              <a:off x="9331204" y="4001211"/>
              <a:ext cx="2181600" cy="541080"/>
            </p14:xfrm>
          </p:contentPart>
        </mc:Choice>
        <mc:Fallback>
          <p:pic>
            <p:nvPicPr>
              <p:cNvPr id="81" name="Ink 80">
                <a:extLst>
                  <a:ext uri="{FF2B5EF4-FFF2-40B4-BE49-F238E27FC236}">
                    <a16:creationId xmlns:a16="http://schemas.microsoft.com/office/drawing/2014/main" id="{36B7803F-72A5-4F1F-A11B-18FFB86A2665}"/>
                  </a:ext>
                </a:extLst>
              </p:cNvPr>
              <p:cNvPicPr/>
              <p:nvPr/>
            </p:nvPicPr>
            <p:blipFill>
              <a:blip r:embed="rId22"/>
              <a:stretch>
                <a:fillRect/>
              </a:stretch>
            </p:blipFill>
            <p:spPr>
              <a:xfrm>
                <a:off x="9322204" y="3992211"/>
                <a:ext cx="2199240" cy="5587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82" name="Ink 81">
                <a:extLst>
                  <a:ext uri="{FF2B5EF4-FFF2-40B4-BE49-F238E27FC236}">
                    <a16:creationId xmlns:a16="http://schemas.microsoft.com/office/drawing/2014/main" id="{54B9A62F-9A43-4F78-BDAE-65F725709D93}"/>
                  </a:ext>
                </a:extLst>
              </p14:cNvPr>
              <p14:cNvContentPartPr/>
              <p14:nvPr/>
            </p14:nvContentPartPr>
            <p14:xfrm>
              <a:off x="9401044" y="4865571"/>
              <a:ext cx="292320" cy="356400"/>
            </p14:xfrm>
          </p:contentPart>
        </mc:Choice>
        <mc:Fallback>
          <p:pic>
            <p:nvPicPr>
              <p:cNvPr id="82" name="Ink 81">
                <a:extLst>
                  <a:ext uri="{FF2B5EF4-FFF2-40B4-BE49-F238E27FC236}">
                    <a16:creationId xmlns:a16="http://schemas.microsoft.com/office/drawing/2014/main" id="{54B9A62F-9A43-4F78-BDAE-65F725709D93}"/>
                  </a:ext>
                </a:extLst>
              </p:cNvPr>
              <p:cNvPicPr/>
              <p:nvPr/>
            </p:nvPicPr>
            <p:blipFill>
              <a:blip r:embed="rId24"/>
              <a:stretch>
                <a:fillRect/>
              </a:stretch>
            </p:blipFill>
            <p:spPr>
              <a:xfrm>
                <a:off x="9392044" y="4856571"/>
                <a:ext cx="30996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89" name="Ink 88">
                <a:extLst>
                  <a:ext uri="{FF2B5EF4-FFF2-40B4-BE49-F238E27FC236}">
                    <a16:creationId xmlns:a16="http://schemas.microsoft.com/office/drawing/2014/main" id="{2FC5E1AE-6C76-405E-9188-EF4D8E34F3B4}"/>
                  </a:ext>
                </a:extLst>
              </p14:cNvPr>
              <p14:cNvContentPartPr/>
              <p14:nvPr/>
            </p14:nvContentPartPr>
            <p14:xfrm>
              <a:off x="10477444" y="4689171"/>
              <a:ext cx="452160" cy="477720"/>
            </p14:xfrm>
          </p:contentPart>
        </mc:Choice>
        <mc:Fallback>
          <p:pic>
            <p:nvPicPr>
              <p:cNvPr id="89" name="Ink 88">
                <a:extLst>
                  <a:ext uri="{FF2B5EF4-FFF2-40B4-BE49-F238E27FC236}">
                    <a16:creationId xmlns:a16="http://schemas.microsoft.com/office/drawing/2014/main" id="{2FC5E1AE-6C76-405E-9188-EF4D8E34F3B4}"/>
                  </a:ext>
                </a:extLst>
              </p:cNvPr>
              <p:cNvPicPr/>
              <p:nvPr/>
            </p:nvPicPr>
            <p:blipFill>
              <a:blip r:embed="rId26"/>
              <a:stretch>
                <a:fillRect/>
              </a:stretch>
            </p:blipFill>
            <p:spPr>
              <a:xfrm>
                <a:off x="10468444" y="4680171"/>
                <a:ext cx="469800" cy="4953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90" name="Ink 89">
                <a:extLst>
                  <a:ext uri="{FF2B5EF4-FFF2-40B4-BE49-F238E27FC236}">
                    <a16:creationId xmlns:a16="http://schemas.microsoft.com/office/drawing/2014/main" id="{F8C28287-2739-4179-9E5E-6B50A7390759}"/>
                  </a:ext>
                </a:extLst>
              </p14:cNvPr>
              <p14:cNvContentPartPr/>
              <p14:nvPr/>
            </p14:nvContentPartPr>
            <p14:xfrm>
              <a:off x="9958324" y="4834611"/>
              <a:ext cx="303120" cy="376560"/>
            </p14:xfrm>
          </p:contentPart>
        </mc:Choice>
        <mc:Fallback>
          <p:pic>
            <p:nvPicPr>
              <p:cNvPr id="90" name="Ink 89">
                <a:extLst>
                  <a:ext uri="{FF2B5EF4-FFF2-40B4-BE49-F238E27FC236}">
                    <a16:creationId xmlns:a16="http://schemas.microsoft.com/office/drawing/2014/main" id="{F8C28287-2739-4179-9E5E-6B50A7390759}"/>
                  </a:ext>
                </a:extLst>
              </p:cNvPr>
              <p:cNvPicPr/>
              <p:nvPr/>
            </p:nvPicPr>
            <p:blipFill>
              <a:blip r:embed="rId28"/>
              <a:stretch>
                <a:fillRect/>
              </a:stretch>
            </p:blipFill>
            <p:spPr>
              <a:xfrm>
                <a:off x="9949324" y="4825611"/>
                <a:ext cx="320760" cy="394200"/>
              </a:xfrm>
              <a:prstGeom prst="rect">
                <a:avLst/>
              </a:prstGeom>
            </p:spPr>
          </p:pic>
        </mc:Fallback>
      </mc:AlternateContent>
    </p:spTree>
    <p:extLst>
      <p:ext uri="{BB962C8B-B14F-4D97-AF65-F5344CB8AC3E}">
        <p14:creationId xmlns:p14="http://schemas.microsoft.com/office/powerpoint/2010/main" val="2424638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8CE699-E1C7-4956-89E9-C90106B2BA4F}"/>
              </a:ext>
            </a:extLst>
          </p:cNvPr>
          <p:cNvSpPr txBox="1"/>
          <p:nvPr/>
        </p:nvSpPr>
        <p:spPr>
          <a:xfrm>
            <a:off x="2212258" y="960169"/>
            <a:ext cx="5139548" cy="523220"/>
          </a:xfrm>
          <a:prstGeom prst="rect">
            <a:avLst/>
          </a:prstGeom>
          <a:noFill/>
        </p:spPr>
        <p:txBody>
          <a:bodyPr wrap="none" rtlCol="0">
            <a:spAutoFit/>
          </a:bodyPr>
          <a:lstStyle/>
          <a:p>
            <a:r>
              <a:rPr lang="en-IN" sz="2800" b="1" dirty="0"/>
              <a:t>Mathematical/Logical Notation:</a:t>
            </a:r>
            <a:endParaRPr lang="en-IN" sz="2800" dirty="0"/>
          </a:p>
        </p:txBody>
      </p:sp>
      <p:pic>
        <p:nvPicPr>
          <p:cNvPr id="6" name="Picture 5">
            <a:extLst>
              <a:ext uri="{FF2B5EF4-FFF2-40B4-BE49-F238E27FC236}">
                <a16:creationId xmlns:a16="http://schemas.microsoft.com/office/drawing/2014/main" id="{BE6F1FC2-2A5E-4924-84D4-1D501AC35348}"/>
              </a:ext>
            </a:extLst>
          </p:cNvPr>
          <p:cNvPicPr>
            <a:picLocks noChangeAspect="1"/>
          </p:cNvPicPr>
          <p:nvPr/>
        </p:nvPicPr>
        <p:blipFill>
          <a:blip r:embed="rId2"/>
          <a:stretch>
            <a:fillRect/>
          </a:stretch>
        </p:blipFill>
        <p:spPr>
          <a:xfrm>
            <a:off x="3278905" y="1483389"/>
            <a:ext cx="6488518" cy="4518135"/>
          </a:xfrm>
          <a:prstGeom prst="rect">
            <a:avLst/>
          </a:prstGeom>
        </p:spPr>
      </p:pic>
      <p:sp>
        <p:nvSpPr>
          <p:cNvPr id="11" name="Title 1">
            <a:extLst>
              <a:ext uri="{FF2B5EF4-FFF2-40B4-BE49-F238E27FC236}">
                <a16:creationId xmlns:a16="http://schemas.microsoft.com/office/drawing/2014/main" id="{FB402946-CE89-46BC-AD43-349DF8C6A84E}"/>
              </a:ext>
            </a:extLst>
          </p:cNvPr>
          <p:cNvSpPr>
            <a:spLocks noGrp="1"/>
          </p:cNvSpPr>
          <p:nvPr>
            <p:ph type="title"/>
          </p:nvPr>
        </p:nvSpPr>
        <p:spPr>
          <a:xfrm>
            <a:off x="0" y="0"/>
            <a:ext cx="10972800" cy="830956"/>
          </a:xfrm>
        </p:spPr>
        <p:txBody>
          <a:bodyPr/>
          <a:lstStyle/>
          <a:p>
            <a:r>
              <a:rPr lang="en-IN" dirty="0"/>
              <a:t>Introduction</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ACFC2F4-4C29-44FF-98E3-08084FA0062E}"/>
                  </a:ext>
                </a:extLst>
              </p14:cNvPr>
              <p14:cNvContentPartPr/>
              <p14:nvPr/>
            </p14:nvContentPartPr>
            <p14:xfrm>
              <a:off x="4819324" y="3650931"/>
              <a:ext cx="3800160" cy="947520"/>
            </p14:xfrm>
          </p:contentPart>
        </mc:Choice>
        <mc:Fallback>
          <p:pic>
            <p:nvPicPr>
              <p:cNvPr id="2" name="Ink 1">
                <a:extLst>
                  <a:ext uri="{FF2B5EF4-FFF2-40B4-BE49-F238E27FC236}">
                    <a16:creationId xmlns:a16="http://schemas.microsoft.com/office/drawing/2014/main" id="{3ACFC2F4-4C29-44FF-98E3-08084FA0062E}"/>
                  </a:ext>
                </a:extLst>
              </p:cNvPr>
              <p:cNvPicPr/>
              <p:nvPr/>
            </p:nvPicPr>
            <p:blipFill>
              <a:blip r:embed="rId4"/>
              <a:stretch>
                <a:fillRect/>
              </a:stretch>
            </p:blipFill>
            <p:spPr>
              <a:xfrm>
                <a:off x="4810324" y="3641931"/>
                <a:ext cx="3817800" cy="965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1" name="Ink 20">
                <a:extLst>
                  <a:ext uri="{FF2B5EF4-FFF2-40B4-BE49-F238E27FC236}">
                    <a16:creationId xmlns:a16="http://schemas.microsoft.com/office/drawing/2014/main" id="{E3ECA421-8EB6-4221-9C78-B50D358FA554}"/>
                  </a:ext>
                </a:extLst>
              </p14:cNvPr>
              <p14:cNvContentPartPr/>
              <p14:nvPr/>
            </p14:nvContentPartPr>
            <p14:xfrm>
              <a:off x="357124" y="3110571"/>
              <a:ext cx="4065480" cy="1457280"/>
            </p14:xfrm>
          </p:contentPart>
        </mc:Choice>
        <mc:Fallback>
          <p:pic>
            <p:nvPicPr>
              <p:cNvPr id="21" name="Ink 20">
                <a:extLst>
                  <a:ext uri="{FF2B5EF4-FFF2-40B4-BE49-F238E27FC236}">
                    <a16:creationId xmlns:a16="http://schemas.microsoft.com/office/drawing/2014/main" id="{E3ECA421-8EB6-4221-9C78-B50D358FA554}"/>
                  </a:ext>
                </a:extLst>
              </p:cNvPr>
              <p:cNvPicPr/>
              <p:nvPr/>
            </p:nvPicPr>
            <p:blipFill>
              <a:blip r:embed="rId6"/>
              <a:stretch>
                <a:fillRect/>
              </a:stretch>
            </p:blipFill>
            <p:spPr>
              <a:xfrm>
                <a:off x="348124" y="3101571"/>
                <a:ext cx="4083120" cy="1474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2" name="Ink 31">
                <a:extLst>
                  <a:ext uri="{FF2B5EF4-FFF2-40B4-BE49-F238E27FC236}">
                    <a16:creationId xmlns:a16="http://schemas.microsoft.com/office/drawing/2014/main" id="{07ED1871-CE0F-4836-B238-EBD4B93483E5}"/>
                  </a:ext>
                </a:extLst>
              </p14:cNvPr>
              <p14:cNvContentPartPr/>
              <p14:nvPr/>
            </p14:nvContentPartPr>
            <p14:xfrm>
              <a:off x="903964" y="4761891"/>
              <a:ext cx="892800" cy="426600"/>
            </p14:xfrm>
          </p:contentPart>
        </mc:Choice>
        <mc:Fallback>
          <p:pic>
            <p:nvPicPr>
              <p:cNvPr id="32" name="Ink 31">
                <a:extLst>
                  <a:ext uri="{FF2B5EF4-FFF2-40B4-BE49-F238E27FC236}">
                    <a16:creationId xmlns:a16="http://schemas.microsoft.com/office/drawing/2014/main" id="{07ED1871-CE0F-4836-B238-EBD4B93483E5}"/>
                  </a:ext>
                </a:extLst>
              </p:cNvPr>
              <p:cNvPicPr/>
              <p:nvPr/>
            </p:nvPicPr>
            <p:blipFill>
              <a:blip r:embed="rId8"/>
              <a:stretch>
                <a:fillRect/>
              </a:stretch>
            </p:blipFill>
            <p:spPr>
              <a:xfrm>
                <a:off x="894964" y="4752891"/>
                <a:ext cx="910440" cy="444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3" name="Ink 32">
                <a:extLst>
                  <a:ext uri="{FF2B5EF4-FFF2-40B4-BE49-F238E27FC236}">
                    <a16:creationId xmlns:a16="http://schemas.microsoft.com/office/drawing/2014/main" id="{8DC17105-5506-4FD2-9ADF-00E30323A72C}"/>
                  </a:ext>
                </a:extLst>
              </p14:cNvPr>
              <p14:cNvContentPartPr/>
              <p14:nvPr/>
            </p14:nvContentPartPr>
            <p14:xfrm>
              <a:off x="1159204" y="2410371"/>
              <a:ext cx="982800" cy="375120"/>
            </p14:xfrm>
          </p:contentPart>
        </mc:Choice>
        <mc:Fallback>
          <p:pic>
            <p:nvPicPr>
              <p:cNvPr id="33" name="Ink 32">
                <a:extLst>
                  <a:ext uri="{FF2B5EF4-FFF2-40B4-BE49-F238E27FC236}">
                    <a16:creationId xmlns:a16="http://schemas.microsoft.com/office/drawing/2014/main" id="{8DC17105-5506-4FD2-9ADF-00E30323A72C}"/>
                  </a:ext>
                </a:extLst>
              </p:cNvPr>
              <p:cNvPicPr/>
              <p:nvPr/>
            </p:nvPicPr>
            <p:blipFill>
              <a:blip r:embed="rId10"/>
              <a:stretch>
                <a:fillRect/>
              </a:stretch>
            </p:blipFill>
            <p:spPr>
              <a:xfrm>
                <a:off x="1150204" y="2401371"/>
                <a:ext cx="100044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9" name="Ink 38">
                <a:extLst>
                  <a:ext uri="{FF2B5EF4-FFF2-40B4-BE49-F238E27FC236}">
                    <a16:creationId xmlns:a16="http://schemas.microsoft.com/office/drawing/2014/main" id="{A9CF2D02-AFBF-429A-8A84-1EFC907ABDBF}"/>
                  </a:ext>
                </a:extLst>
              </p14:cNvPr>
              <p14:cNvContentPartPr/>
              <p14:nvPr/>
            </p14:nvContentPartPr>
            <p14:xfrm>
              <a:off x="9861124" y="5339691"/>
              <a:ext cx="1764360" cy="691920"/>
            </p14:xfrm>
          </p:contentPart>
        </mc:Choice>
        <mc:Fallback>
          <p:pic>
            <p:nvPicPr>
              <p:cNvPr id="39" name="Ink 38">
                <a:extLst>
                  <a:ext uri="{FF2B5EF4-FFF2-40B4-BE49-F238E27FC236}">
                    <a16:creationId xmlns:a16="http://schemas.microsoft.com/office/drawing/2014/main" id="{A9CF2D02-AFBF-429A-8A84-1EFC907ABDBF}"/>
                  </a:ext>
                </a:extLst>
              </p:cNvPr>
              <p:cNvPicPr/>
              <p:nvPr/>
            </p:nvPicPr>
            <p:blipFill>
              <a:blip r:embed="rId12"/>
              <a:stretch>
                <a:fillRect/>
              </a:stretch>
            </p:blipFill>
            <p:spPr>
              <a:xfrm>
                <a:off x="9852124" y="5330691"/>
                <a:ext cx="1782000" cy="709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3" name="Ink 42">
                <a:extLst>
                  <a:ext uri="{FF2B5EF4-FFF2-40B4-BE49-F238E27FC236}">
                    <a16:creationId xmlns:a16="http://schemas.microsoft.com/office/drawing/2014/main" id="{708F63AE-940C-48FA-9EEB-B89CB412BFCF}"/>
                  </a:ext>
                </a:extLst>
              </p14:cNvPr>
              <p14:cNvContentPartPr/>
              <p14:nvPr/>
            </p14:nvContentPartPr>
            <p14:xfrm>
              <a:off x="9388444" y="6216291"/>
              <a:ext cx="235440" cy="405000"/>
            </p14:xfrm>
          </p:contentPart>
        </mc:Choice>
        <mc:Fallback>
          <p:pic>
            <p:nvPicPr>
              <p:cNvPr id="43" name="Ink 42">
                <a:extLst>
                  <a:ext uri="{FF2B5EF4-FFF2-40B4-BE49-F238E27FC236}">
                    <a16:creationId xmlns:a16="http://schemas.microsoft.com/office/drawing/2014/main" id="{708F63AE-940C-48FA-9EEB-B89CB412BFCF}"/>
                  </a:ext>
                </a:extLst>
              </p:cNvPr>
              <p:cNvPicPr/>
              <p:nvPr/>
            </p:nvPicPr>
            <p:blipFill>
              <a:blip r:embed="rId14"/>
              <a:stretch>
                <a:fillRect/>
              </a:stretch>
            </p:blipFill>
            <p:spPr>
              <a:xfrm>
                <a:off x="9379444" y="6207291"/>
                <a:ext cx="25308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8" name="Ink 47">
                <a:extLst>
                  <a:ext uri="{FF2B5EF4-FFF2-40B4-BE49-F238E27FC236}">
                    <a16:creationId xmlns:a16="http://schemas.microsoft.com/office/drawing/2014/main" id="{26F14EBA-9648-46E6-8BE6-A6FCC20BF990}"/>
                  </a:ext>
                </a:extLst>
              </p14:cNvPr>
              <p14:cNvContentPartPr/>
              <p14:nvPr/>
            </p14:nvContentPartPr>
            <p14:xfrm>
              <a:off x="10420564" y="6139971"/>
              <a:ext cx="502920" cy="434880"/>
            </p14:xfrm>
          </p:contentPart>
        </mc:Choice>
        <mc:Fallback>
          <p:pic>
            <p:nvPicPr>
              <p:cNvPr id="48" name="Ink 47">
                <a:extLst>
                  <a:ext uri="{FF2B5EF4-FFF2-40B4-BE49-F238E27FC236}">
                    <a16:creationId xmlns:a16="http://schemas.microsoft.com/office/drawing/2014/main" id="{26F14EBA-9648-46E6-8BE6-A6FCC20BF990}"/>
                  </a:ext>
                </a:extLst>
              </p:cNvPr>
              <p:cNvPicPr/>
              <p:nvPr/>
            </p:nvPicPr>
            <p:blipFill>
              <a:blip r:embed="rId16"/>
              <a:stretch>
                <a:fillRect/>
              </a:stretch>
            </p:blipFill>
            <p:spPr>
              <a:xfrm>
                <a:off x="10411564" y="6130971"/>
                <a:ext cx="520560" cy="4525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9" name="Ink 48">
                <a:extLst>
                  <a:ext uri="{FF2B5EF4-FFF2-40B4-BE49-F238E27FC236}">
                    <a16:creationId xmlns:a16="http://schemas.microsoft.com/office/drawing/2014/main" id="{866DAD4E-DBD5-448B-9421-EF444F7D1246}"/>
                  </a:ext>
                </a:extLst>
              </p14:cNvPr>
              <p14:cNvContentPartPr/>
              <p14:nvPr/>
            </p14:nvContentPartPr>
            <p14:xfrm>
              <a:off x="9836284" y="6305571"/>
              <a:ext cx="309960" cy="291960"/>
            </p14:xfrm>
          </p:contentPart>
        </mc:Choice>
        <mc:Fallback>
          <p:pic>
            <p:nvPicPr>
              <p:cNvPr id="49" name="Ink 48">
                <a:extLst>
                  <a:ext uri="{FF2B5EF4-FFF2-40B4-BE49-F238E27FC236}">
                    <a16:creationId xmlns:a16="http://schemas.microsoft.com/office/drawing/2014/main" id="{866DAD4E-DBD5-448B-9421-EF444F7D1246}"/>
                  </a:ext>
                </a:extLst>
              </p:cNvPr>
              <p:cNvPicPr/>
              <p:nvPr/>
            </p:nvPicPr>
            <p:blipFill>
              <a:blip r:embed="rId18"/>
              <a:stretch>
                <a:fillRect/>
              </a:stretch>
            </p:blipFill>
            <p:spPr>
              <a:xfrm>
                <a:off x="9827284" y="6296571"/>
                <a:ext cx="327600" cy="309600"/>
              </a:xfrm>
              <a:prstGeom prst="rect">
                <a:avLst/>
              </a:prstGeom>
            </p:spPr>
          </p:pic>
        </mc:Fallback>
      </mc:AlternateContent>
    </p:spTree>
    <p:extLst>
      <p:ext uri="{BB962C8B-B14F-4D97-AF65-F5344CB8AC3E}">
        <p14:creationId xmlns:p14="http://schemas.microsoft.com/office/powerpoint/2010/main" val="515588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DCC45D-EE79-4381-9686-37854E25BACD}"/>
              </a:ext>
            </a:extLst>
          </p:cNvPr>
          <p:cNvPicPr>
            <a:picLocks noChangeAspect="1"/>
          </p:cNvPicPr>
          <p:nvPr/>
        </p:nvPicPr>
        <p:blipFill>
          <a:blip r:embed="rId2"/>
          <a:stretch>
            <a:fillRect/>
          </a:stretch>
        </p:blipFill>
        <p:spPr>
          <a:xfrm>
            <a:off x="4065933" y="1270225"/>
            <a:ext cx="4060134" cy="2403491"/>
          </a:xfrm>
          <a:prstGeom prst="rect">
            <a:avLst/>
          </a:prstGeom>
        </p:spPr>
      </p:pic>
      <p:sp>
        <p:nvSpPr>
          <p:cNvPr id="8" name="TextBox 7">
            <a:extLst>
              <a:ext uri="{FF2B5EF4-FFF2-40B4-BE49-F238E27FC236}">
                <a16:creationId xmlns:a16="http://schemas.microsoft.com/office/drawing/2014/main" id="{57E8C435-BC87-4F59-BBA6-467D374DE5C0}"/>
              </a:ext>
            </a:extLst>
          </p:cNvPr>
          <p:cNvSpPr txBox="1"/>
          <p:nvPr/>
        </p:nvSpPr>
        <p:spPr>
          <a:xfrm>
            <a:off x="1513807" y="3629219"/>
            <a:ext cx="1905461" cy="369332"/>
          </a:xfrm>
          <a:prstGeom prst="rect">
            <a:avLst/>
          </a:prstGeom>
          <a:noFill/>
        </p:spPr>
        <p:txBody>
          <a:bodyPr wrap="square" rtlCol="0">
            <a:spAutoFit/>
          </a:bodyPr>
          <a:lstStyle/>
          <a:p>
            <a:r>
              <a:rPr lang="en-IN" b="1" dirty="0"/>
              <a:t>Types of Edges:</a:t>
            </a:r>
          </a:p>
        </p:txBody>
      </p:sp>
      <p:pic>
        <p:nvPicPr>
          <p:cNvPr id="9" name="Picture 8">
            <a:extLst>
              <a:ext uri="{FF2B5EF4-FFF2-40B4-BE49-F238E27FC236}">
                <a16:creationId xmlns:a16="http://schemas.microsoft.com/office/drawing/2014/main" id="{0519B25D-B59E-486B-8109-B94DC2E6DAF3}"/>
              </a:ext>
            </a:extLst>
          </p:cNvPr>
          <p:cNvPicPr>
            <a:picLocks noChangeAspect="1"/>
          </p:cNvPicPr>
          <p:nvPr/>
        </p:nvPicPr>
        <p:blipFill>
          <a:blip r:embed="rId3"/>
          <a:stretch>
            <a:fillRect/>
          </a:stretch>
        </p:blipFill>
        <p:spPr>
          <a:xfrm>
            <a:off x="2035865" y="4198770"/>
            <a:ext cx="4060135" cy="1819823"/>
          </a:xfrm>
          <a:prstGeom prst="rect">
            <a:avLst/>
          </a:prstGeom>
        </p:spPr>
      </p:pic>
      <p:pic>
        <p:nvPicPr>
          <p:cNvPr id="10" name="Picture 9">
            <a:extLst>
              <a:ext uri="{FF2B5EF4-FFF2-40B4-BE49-F238E27FC236}">
                <a16:creationId xmlns:a16="http://schemas.microsoft.com/office/drawing/2014/main" id="{498C60F6-CD59-423A-BDCD-9892646F9ACC}"/>
              </a:ext>
            </a:extLst>
          </p:cNvPr>
          <p:cNvPicPr>
            <a:picLocks noChangeAspect="1"/>
          </p:cNvPicPr>
          <p:nvPr/>
        </p:nvPicPr>
        <p:blipFill>
          <a:blip r:embed="rId4"/>
          <a:stretch>
            <a:fillRect/>
          </a:stretch>
        </p:blipFill>
        <p:spPr>
          <a:xfrm>
            <a:off x="6523165" y="4010979"/>
            <a:ext cx="5468956" cy="602808"/>
          </a:xfrm>
          <a:prstGeom prst="rect">
            <a:avLst/>
          </a:prstGeom>
        </p:spPr>
      </p:pic>
      <p:pic>
        <p:nvPicPr>
          <p:cNvPr id="2" name="Picture 1">
            <a:extLst>
              <a:ext uri="{FF2B5EF4-FFF2-40B4-BE49-F238E27FC236}">
                <a16:creationId xmlns:a16="http://schemas.microsoft.com/office/drawing/2014/main" id="{9A553BE9-F3BB-4237-B93F-96E230BE5914}"/>
              </a:ext>
            </a:extLst>
          </p:cNvPr>
          <p:cNvPicPr>
            <a:picLocks noChangeAspect="1"/>
          </p:cNvPicPr>
          <p:nvPr/>
        </p:nvPicPr>
        <p:blipFill>
          <a:blip r:embed="rId5"/>
          <a:stretch>
            <a:fillRect/>
          </a:stretch>
        </p:blipFill>
        <p:spPr>
          <a:xfrm>
            <a:off x="6523164" y="4760813"/>
            <a:ext cx="5468956" cy="1257780"/>
          </a:xfrm>
          <a:prstGeom prst="rect">
            <a:avLst/>
          </a:prstGeom>
        </p:spPr>
      </p:pic>
      <p:sp>
        <p:nvSpPr>
          <p:cNvPr id="3" name="Title 2">
            <a:extLst>
              <a:ext uri="{FF2B5EF4-FFF2-40B4-BE49-F238E27FC236}">
                <a16:creationId xmlns:a16="http://schemas.microsoft.com/office/drawing/2014/main" id="{7D7BBEF2-EB99-4A95-AB19-A05CAF2E83A0}"/>
              </a:ext>
            </a:extLst>
          </p:cNvPr>
          <p:cNvSpPr>
            <a:spLocks noGrp="1"/>
          </p:cNvSpPr>
          <p:nvPr>
            <p:ph type="title"/>
          </p:nvPr>
        </p:nvSpPr>
        <p:spPr/>
        <p:txBody>
          <a:bodyPr/>
          <a:lstStyle/>
          <a:p>
            <a:r>
              <a:rPr lang="en-IN" dirty="0"/>
              <a:t>Introduction</a:t>
            </a:r>
          </a:p>
        </p:txBody>
      </p:sp>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811F6A43-10C7-4179-9F21-17845F66A84B}"/>
                  </a:ext>
                </a:extLst>
              </p14:cNvPr>
              <p14:cNvContentPartPr/>
              <p14:nvPr/>
            </p14:nvContentPartPr>
            <p14:xfrm>
              <a:off x="797044" y="1069371"/>
              <a:ext cx="690840" cy="516600"/>
            </p14:xfrm>
          </p:contentPart>
        </mc:Choice>
        <mc:Fallback>
          <p:pic>
            <p:nvPicPr>
              <p:cNvPr id="14" name="Ink 13">
                <a:extLst>
                  <a:ext uri="{FF2B5EF4-FFF2-40B4-BE49-F238E27FC236}">
                    <a16:creationId xmlns:a16="http://schemas.microsoft.com/office/drawing/2014/main" id="{811F6A43-10C7-4179-9F21-17845F66A84B}"/>
                  </a:ext>
                </a:extLst>
              </p:cNvPr>
              <p:cNvPicPr/>
              <p:nvPr/>
            </p:nvPicPr>
            <p:blipFill>
              <a:blip r:embed="rId7"/>
              <a:stretch>
                <a:fillRect/>
              </a:stretch>
            </p:blipFill>
            <p:spPr>
              <a:xfrm>
                <a:off x="788044" y="1060371"/>
                <a:ext cx="708480" cy="534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Ink 21">
                <a:extLst>
                  <a:ext uri="{FF2B5EF4-FFF2-40B4-BE49-F238E27FC236}">
                    <a16:creationId xmlns:a16="http://schemas.microsoft.com/office/drawing/2014/main" id="{B0B107E8-8184-43D4-B6A6-F99CF27C3409}"/>
                  </a:ext>
                </a:extLst>
              </p14:cNvPr>
              <p14:cNvContentPartPr/>
              <p14:nvPr/>
            </p14:nvContentPartPr>
            <p14:xfrm>
              <a:off x="2579044" y="828531"/>
              <a:ext cx="445680" cy="479160"/>
            </p14:xfrm>
          </p:contentPart>
        </mc:Choice>
        <mc:Fallback>
          <p:pic>
            <p:nvPicPr>
              <p:cNvPr id="22" name="Ink 21">
                <a:extLst>
                  <a:ext uri="{FF2B5EF4-FFF2-40B4-BE49-F238E27FC236}">
                    <a16:creationId xmlns:a16="http://schemas.microsoft.com/office/drawing/2014/main" id="{B0B107E8-8184-43D4-B6A6-F99CF27C3409}"/>
                  </a:ext>
                </a:extLst>
              </p:cNvPr>
              <p:cNvPicPr/>
              <p:nvPr/>
            </p:nvPicPr>
            <p:blipFill>
              <a:blip r:embed="rId9"/>
              <a:stretch>
                <a:fillRect/>
              </a:stretch>
            </p:blipFill>
            <p:spPr>
              <a:xfrm>
                <a:off x="2570044" y="819531"/>
                <a:ext cx="463320" cy="496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3" name="Ink 22">
                <a:extLst>
                  <a:ext uri="{FF2B5EF4-FFF2-40B4-BE49-F238E27FC236}">
                    <a16:creationId xmlns:a16="http://schemas.microsoft.com/office/drawing/2014/main" id="{1565FE42-8F9D-4D22-9F18-690D65C80764}"/>
                  </a:ext>
                </a:extLst>
              </p14:cNvPr>
              <p14:cNvContentPartPr/>
              <p14:nvPr/>
            </p14:nvContentPartPr>
            <p14:xfrm>
              <a:off x="1655644" y="939411"/>
              <a:ext cx="677520" cy="493200"/>
            </p14:xfrm>
          </p:contentPart>
        </mc:Choice>
        <mc:Fallback>
          <p:pic>
            <p:nvPicPr>
              <p:cNvPr id="23" name="Ink 22">
                <a:extLst>
                  <a:ext uri="{FF2B5EF4-FFF2-40B4-BE49-F238E27FC236}">
                    <a16:creationId xmlns:a16="http://schemas.microsoft.com/office/drawing/2014/main" id="{1565FE42-8F9D-4D22-9F18-690D65C80764}"/>
                  </a:ext>
                </a:extLst>
              </p:cNvPr>
              <p:cNvPicPr/>
              <p:nvPr/>
            </p:nvPicPr>
            <p:blipFill>
              <a:blip r:embed="rId11"/>
              <a:stretch>
                <a:fillRect/>
              </a:stretch>
            </p:blipFill>
            <p:spPr>
              <a:xfrm>
                <a:off x="1646644" y="930411"/>
                <a:ext cx="695160" cy="510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7" name="Ink 26">
                <a:extLst>
                  <a:ext uri="{FF2B5EF4-FFF2-40B4-BE49-F238E27FC236}">
                    <a16:creationId xmlns:a16="http://schemas.microsoft.com/office/drawing/2014/main" id="{5BACAEE7-BC36-4D84-A8D6-95C1FAF63D1C}"/>
                  </a:ext>
                </a:extLst>
              </p14:cNvPr>
              <p14:cNvContentPartPr/>
              <p14:nvPr/>
            </p14:nvContentPartPr>
            <p14:xfrm>
              <a:off x="6229444" y="1587771"/>
              <a:ext cx="67320" cy="333000"/>
            </p14:xfrm>
          </p:contentPart>
        </mc:Choice>
        <mc:Fallback>
          <p:pic>
            <p:nvPicPr>
              <p:cNvPr id="27" name="Ink 26">
                <a:extLst>
                  <a:ext uri="{FF2B5EF4-FFF2-40B4-BE49-F238E27FC236}">
                    <a16:creationId xmlns:a16="http://schemas.microsoft.com/office/drawing/2014/main" id="{5BACAEE7-BC36-4D84-A8D6-95C1FAF63D1C}"/>
                  </a:ext>
                </a:extLst>
              </p:cNvPr>
              <p:cNvPicPr/>
              <p:nvPr/>
            </p:nvPicPr>
            <p:blipFill>
              <a:blip r:embed="rId13"/>
              <a:stretch>
                <a:fillRect/>
              </a:stretch>
            </p:blipFill>
            <p:spPr>
              <a:xfrm>
                <a:off x="6220444" y="1578771"/>
                <a:ext cx="8496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0" name="Ink 29">
                <a:extLst>
                  <a:ext uri="{FF2B5EF4-FFF2-40B4-BE49-F238E27FC236}">
                    <a16:creationId xmlns:a16="http://schemas.microsoft.com/office/drawing/2014/main" id="{E64ED803-E09B-4713-B084-24203A832774}"/>
                  </a:ext>
                </a:extLst>
              </p14:cNvPr>
              <p14:cNvContentPartPr/>
              <p14:nvPr/>
            </p14:nvContentPartPr>
            <p14:xfrm>
              <a:off x="5252764" y="1925811"/>
              <a:ext cx="691200" cy="419040"/>
            </p14:xfrm>
          </p:contentPart>
        </mc:Choice>
        <mc:Fallback>
          <p:pic>
            <p:nvPicPr>
              <p:cNvPr id="30" name="Ink 29">
                <a:extLst>
                  <a:ext uri="{FF2B5EF4-FFF2-40B4-BE49-F238E27FC236}">
                    <a16:creationId xmlns:a16="http://schemas.microsoft.com/office/drawing/2014/main" id="{E64ED803-E09B-4713-B084-24203A832774}"/>
                  </a:ext>
                </a:extLst>
              </p:cNvPr>
              <p:cNvPicPr/>
              <p:nvPr/>
            </p:nvPicPr>
            <p:blipFill>
              <a:blip r:embed="rId15"/>
              <a:stretch>
                <a:fillRect/>
              </a:stretch>
            </p:blipFill>
            <p:spPr>
              <a:xfrm>
                <a:off x="5243764" y="1916811"/>
                <a:ext cx="708840" cy="436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4" name="Ink 33">
                <a:extLst>
                  <a:ext uri="{FF2B5EF4-FFF2-40B4-BE49-F238E27FC236}">
                    <a16:creationId xmlns:a16="http://schemas.microsoft.com/office/drawing/2014/main" id="{AA0B41FF-9D99-46A1-A4D3-AD6B0B44C5B0}"/>
                  </a:ext>
                </a:extLst>
              </p14:cNvPr>
              <p14:cNvContentPartPr/>
              <p14:nvPr/>
            </p14:nvContentPartPr>
            <p14:xfrm>
              <a:off x="6524644" y="2121291"/>
              <a:ext cx="361800" cy="48600"/>
            </p14:xfrm>
          </p:contentPart>
        </mc:Choice>
        <mc:Fallback>
          <p:pic>
            <p:nvPicPr>
              <p:cNvPr id="34" name="Ink 33">
                <a:extLst>
                  <a:ext uri="{FF2B5EF4-FFF2-40B4-BE49-F238E27FC236}">
                    <a16:creationId xmlns:a16="http://schemas.microsoft.com/office/drawing/2014/main" id="{AA0B41FF-9D99-46A1-A4D3-AD6B0B44C5B0}"/>
                  </a:ext>
                </a:extLst>
              </p:cNvPr>
              <p:cNvPicPr/>
              <p:nvPr/>
            </p:nvPicPr>
            <p:blipFill>
              <a:blip r:embed="rId17"/>
              <a:stretch>
                <a:fillRect/>
              </a:stretch>
            </p:blipFill>
            <p:spPr>
              <a:xfrm>
                <a:off x="6515644" y="2112291"/>
                <a:ext cx="3794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5" name="Ink 34">
                <a:extLst>
                  <a:ext uri="{FF2B5EF4-FFF2-40B4-BE49-F238E27FC236}">
                    <a16:creationId xmlns:a16="http://schemas.microsoft.com/office/drawing/2014/main" id="{69C1C1C6-7F7D-4DF1-AD75-2833F7559481}"/>
                  </a:ext>
                </a:extLst>
              </p14:cNvPr>
              <p14:cNvContentPartPr/>
              <p14:nvPr/>
            </p14:nvContentPartPr>
            <p14:xfrm>
              <a:off x="7183804" y="2016171"/>
              <a:ext cx="134640" cy="198720"/>
            </p14:xfrm>
          </p:contentPart>
        </mc:Choice>
        <mc:Fallback>
          <p:pic>
            <p:nvPicPr>
              <p:cNvPr id="35" name="Ink 34">
                <a:extLst>
                  <a:ext uri="{FF2B5EF4-FFF2-40B4-BE49-F238E27FC236}">
                    <a16:creationId xmlns:a16="http://schemas.microsoft.com/office/drawing/2014/main" id="{69C1C1C6-7F7D-4DF1-AD75-2833F7559481}"/>
                  </a:ext>
                </a:extLst>
              </p:cNvPr>
              <p:cNvPicPr/>
              <p:nvPr/>
            </p:nvPicPr>
            <p:blipFill>
              <a:blip r:embed="rId19"/>
              <a:stretch>
                <a:fillRect/>
              </a:stretch>
            </p:blipFill>
            <p:spPr>
              <a:xfrm>
                <a:off x="7174804" y="2007171"/>
                <a:ext cx="15228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6" name="Ink 35">
                <a:extLst>
                  <a:ext uri="{FF2B5EF4-FFF2-40B4-BE49-F238E27FC236}">
                    <a16:creationId xmlns:a16="http://schemas.microsoft.com/office/drawing/2014/main" id="{6EFB8218-30F5-4BAA-B39E-B02EC56437A6}"/>
                  </a:ext>
                </a:extLst>
              </p14:cNvPr>
              <p14:cNvContentPartPr/>
              <p14:nvPr/>
            </p14:nvContentPartPr>
            <p14:xfrm>
              <a:off x="4854244" y="2740491"/>
              <a:ext cx="403920" cy="97200"/>
            </p14:xfrm>
          </p:contentPart>
        </mc:Choice>
        <mc:Fallback>
          <p:pic>
            <p:nvPicPr>
              <p:cNvPr id="36" name="Ink 35">
                <a:extLst>
                  <a:ext uri="{FF2B5EF4-FFF2-40B4-BE49-F238E27FC236}">
                    <a16:creationId xmlns:a16="http://schemas.microsoft.com/office/drawing/2014/main" id="{6EFB8218-30F5-4BAA-B39E-B02EC56437A6}"/>
                  </a:ext>
                </a:extLst>
              </p:cNvPr>
              <p:cNvPicPr/>
              <p:nvPr/>
            </p:nvPicPr>
            <p:blipFill>
              <a:blip r:embed="rId21"/>
              <a:stretch>
                <a:fillRect/>
              </a:stretch>
            </p:blipFill>
            <p:spPr>
              <a:xfrm>
                <a:off x="4845244" y="2731491"/>
                <a:ext cx="42156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1" name="Ink 40">
                <a:extLst>
                  <a:ext uri="{FF2B5EF4-FFF2-40B4-BE49-F238E27FC236}">
                    <a16:creationId xmlns:a16="http://schemas.microsoft.com/office/drawing/2014/main" id="{E9A766C4-FDE4-4421-9596-BEDCD546E7A5}"/>
                  </a:ext>
                </a:extLst>
              </p14:cNvPr>
              <p14:cNvContentPartPr/>
              <p14:nvPr/>
            </p14:nvContentPartPr>
            <p14:xfrm>
              <a:off x="5952244" y="2860731"/>
              <a:ext cx="1252800" cy="233280"/>
            </p14:xfrm>
          </p:contentPart>
        </mc:Choice>
        <mc:Fallback>
          <p:pic>
            <p:nvPicPr>
              <p:cNvPr id="41" name="Ink 40">
                <a:extLst>
                  <a:ext uri="{FF2B5EF4-FFF2-40B4-BE49-F238E27FC236}">
                    <a16:creationId xmlns:a16="http://schemas.microsoft.com/office/drawing/2014/main" id="{E9A766C4-FDE4-4421-9596-BEDCD546E7A5}"/>
                  </a:ext>
                </a:extLst>
              </p:cNvPr>
              <p:cNvPicPr/>
              <p:nvPr/>
            </p:nvPicPr>
            <p:blipFill>
              <a:blip r:embed="rId23"/>
              <a:stretch>
                <a:fillRect/>
              </a:stretch>
            </p:blipFill>
            <p:spPr>
              <a:xfrm>
                <a:off x="5943244" y="2851731"/>
                <a:ext cx="127044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2" name="Ink 41">
                <a:extLst>
                  <a:ext uri="{FF2B5EF4-FFF2-40B4-BE49-F238E27FC236}">
                    <a16:creationId xmlns:a16="http://schemas.microsoft.com/office/drawing/2014/main" id="{CE359C06-8B98-4D6B-ABF7-46A844EF420B}"/>
                  </a:ext>
                </a:extLst>
              </p14:cNvPr>
              <p14:cNvContentPartPr/>
              <p14:nvPr/>
            </p14:nvContentPartPr>
            <p14:xfrm>
              <a:off x="5832004" y="3242691"/>
              <a:ext cx="127080" cy="339480"/>
            </p14:xfrm>
          </p:contentPart>
        </mc:Choice>
        <mc:Fallback>
          <p:pic>
            <p:nvPicPr>
              <p:cNvPr id="42" name="Ink 41">
                <a:extLst>
                  <a:ext uri="{FF2B5EF4-FFF2-40B4-BE49-F238E27FC236}">
                    <a16:creationId xmlns:a16="http://schemas.microsoft.com/office/drawing/2014/main" id="{CE359C06-8B98-4D6B-ABF7-46A844EF420B}"/>
                  </a:ext>
                </a:extLst>
              </p:cNvPr>
              <p:cNvPicPr/>
              <p:nvPr/>
            </p:nvPicPr>
            <p:blipFill>
              <a:blip r:embed="rId25"/>
              <a:stretch>
                <a:fillRect/>
              </a:stretch>
            </p:blipFill>
            <p:spPr>
              <a:xfrm>
                <a:off x="5823004" y="3233691"/>
                <a:ext cx="14472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5" name="Ink 44">
                <a:extLst>
                  <a:ext uri="{FF2B5EF4-FFF2-40B4-BE49-F238E27FC236}">
                    <a16:creationId xmlns:a16="http://schemas.microsoft.com/office/drawing/2014/main" id="{57A02E11-681E-4A9E-A678-9F7E4A201081}"/>
                  </a:ext>
                </a:extLst>
              </p14:cNvPr>
              <p14:cNvContentPartPr/>
              <p14:nvPr/>
            </p14:nvContentPartPr>
            <p14:xfrm>
              <a:off x="2001244" y="4538691"/>
              <a:ext cx="4327200" cy="1633320"/>
            </p14:xfrm>
          </p:contentPart>
        </mc:Choice>
        <mc:Fallback>
          <p:pic>
            <p:nvPicPr>
              <p:cNvPr id="45" name="Ink 44">
                <a:extLst>
                  <a:ext uri="{FF2B5EF4-FFF2-40B4-BE49-F238E27FC236}">
                    <a16:creationId xmlns:a16="http://schemas.microsoft.com/office/drawing/2014/main" id="{57A02E11-681E-4A9E-A678-9F7E4A201081}"/>
                  </a:ext>
                </a:extLst>
              </p:cNvPr>
              <p:cNvPicPr/>
              <p:nvPr/>
            </p:nvPicPr>
            <p:blipFill>
              <a:blip r:embed="rId27"/>
              <a:stretch>
                <a:fillRect/>
              </a:stretch>
            </p:blipFill>
            <p:spPr>
              <a:xfrm>
                <a:off x="1992244" y="4529691"/>
                <a:ext cx="4344840" cy="1650960"/>
              </a:xfrm>
              <a:prstGeom prst="rect">
                <a:avLst/>
              </a:prstGeom>
            </p:spPr>
          </p:pic>
        </mc:Fallback>
      </mc:AlternateContent>
    </p:spTree>
    <p:extLst>
      <p:ext uri="{BB962C8B-B14F-4D97-AF65-F5344CB8AC3E}">
        <p14:creationId xmlns:p14="http://schemas.microsoft.com/office/powerpoint/2010/main" val="2090840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281065" y="792779"/>
            <a:ext cx="9629870" cy="2462213"/>
          </a:xfrm>
          <a:prstGeom prst="rect">
            <a:avLst/>
          </a:prstGeom>
          <a:noFill/>
        </p:spPr>
        <p:txBody>
          <a:bodyPr wrap="square" rtlCol="0">
            <a:spAutoFit/>
          </a:bodyPr>
          <a:lstStyle/>
          <a:p>
            <a:pPr algn="just"/>
            <a:r>
              <a:rPr lang="en-US" sz="2200" dirty="0"/>
              <a:t>Tree data structures have usage restrictions in representing real-world scenarios as each child node can have only one parent node, if there are N nodes then there will be exactly N-1 edges.</a:t>
            </a:r>
          </a:p>
          <a:p>
            <a:pPr algn="just"/>
            <a:r>
              <a:rPr lang="en-US" sz="2200" b="1" dirty="0"/>
              <a:t>Graph data structures do not follow any restriction like that of the tree data structure on how different nodes are connected to each other.</a:t>
            </a:r>
          </a:p>
          <a:p>
            <a:pPr algn="just"/>
            <a:r>
              <a:rPr lang="en-US" sz="2200" dirty="0"/>
              <a:t>Let’s look at the two data structures in the following diagram:</a:t>
            </a:r>
          </a:p>
        </p:txBody>
      </p:sp>
      <p:pic>
        <p:nvPicPr>
          <p:cNvPr id="2" name="Picture 1">
            <a:extLst>
              <a:ext uri="{FF2B5EF4-FFF2-40B4-BE49-F238E27FC236}">
                <a16:creationId xmlns:a16="http://schemas.microsoft.com/office/drawing/2014/main" id="{4B539898-01B6-4600-84D4-E6840A1D490B}"/>
              </a:ext>
            </a:extLst>
          </p:cNvPr>
          <p:cNvPicPr>
            <a:picLocks noChangeAspect="1"/>
          </p:cNvPicPr>
          <p:nvPr/>
        </p:nvPicPr>
        <p:blipFill rotWithShape="1">
          <a:blip r:embed="rId2"/>
          <a:srcRect l="1801" t="9260" r="3321" b="12215"/>
          <a:stretch/>
        </p:blipFill>
        <p:spPr>
          <a:xfrm>
            <a:off x="2982310" y="3429000"/>
            <a:ext cx="6227380" cy="2932386"/>
          </a:xfrm>
          <a:prstGeom prst="rect">
            <a:avLst/>
          </a:prstGeom>
        </p:spPr>
      </p:pic>
      <p:sp>
        <p:nvSpPr>
          <p:cNvPr id="3" name="Title 2">
            <a:extLst>
              <a:ext uri="{FF2B5EF4-FFF2-40B4-BE49-F238E27FC236}">
                <a16:creationId xmlns:a16="http://schemas.microsoft.com/office/drawing/2014/main" id="{C7306235-64EC-4C64-8EBF-C73238963B70}"/>
              </a:ext>
            </a:extLst>
          </p:cNvPr>
          <p:cNvSpPr>
            <a:spLocks noGrp="1"/>
          </p:cNvSpPr>
          <p:nvPr>
            <p:ph type="title"/>
          </p:nvPr>
        </p:nvSpPr>
        <p:spPr>
          <a:xfrm>
            <a:off x="0" y="-38177"/>
            <a:ext cx="10972800" cy="830956"/>
          </a:xfrm>
        </p:spPr>
        <p:txBody>
          <a:bodyPr/>
          <a:lstStyle/>
          <a:p>
            <a:r>
              <a:rPr lang="en-IN" dirty="0"/>
              <a:t>Restriction in Trees</a:t>
            </a:r>
          </a:p>
        </p:txBody>
      </p:sp>
      <mc:AlternateContent xmlns:mc="http://schemas.openxmlformats.org/markup-compatibility/2006">
        <mc:Choice xmlns:p14="http://schemas.microsoft.com/office/powerpoint/2010/main" Requires="p14">
          <p:contentPart p14:bwMode="auto" r:id="rId3">
            <p14:nvContentPartPr>
              <p14:cNvPr id="23" name="Ink 22">
                <a:extLst>
                  <a:ext uri="{FF2B5EF4-FFF2-40B4-BE49-F238E27FC236}">
                    <a16:creationId xmlns:a16="http://schemas.microsoft.com/office/drawing/2014/main" id="{BECAA4DE-3796-4945-85F3-51A2CDA7848F}"/>
                  </a:ext>
                </a:extLst>
              </p14:cNvPr>
              <p14:cNvContentPartPr/>
              <p14:nvPr/>
            </p14:nvContentPartPr>
            <p14:xfrm>
              <a:off x="1032844" y="3243411"/>
              <a:ext cx="521640" cy="392760"/>
            </p14:xfrm>
          </p:contentPart>
        </mc:Choice>
        <mc:Fallback>
          <p:pic>
            <p:nvPicPr>
              <p:cNvPr id="23" name="Ink 22">
                <a:extLst>
                  <a:ext uri="{FF2B5EF4-FFF2-40B4-BE49-F238E27FC236}">
                    <a16:creationId xmlns:a16="http://schemas.microsoft.com/office/drawing/2014/main" id="{BECAA4DE-3796-4945-85F3-51A2CDA7848F}"/>
                  </a:ext>
                </a:extLst>
              </p:cNvPr>
              <p:cNvPicPr/>
              <p:nvPr/>
            </p:nvPicPr>
            <p:blipFill>
              <a:blip r:embed="rId4"/>
              <a:stretch>
                <a:fillRect/>
              </a:stretch>
            </p:blipFill>
            <p:spPr>
              <a:xfrm>
                <a:off x="1023844" y="3234411"/>
                <a:ext cx="539280" cy="410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7" name="Ink 26">
                <a:extLst>
                  <a:ext uri="{FF2B5EF4-FFF2-40B4-BE49-F238E27FC236}">
                    <a16:creationId xmlns:a16="http://schemas.microsoft.com/office/drawing/2014/main" id="{B12CB154-4BF2-423E-A62F-87C606228178}"/>
                  </a:ext>
                </a:extLst>
              </p14:cNvPr>
              <p14:cNvContentPartPr/>
              <p14:nvPr/>
            </p14:nvContentPartPr>
            <p14:xfrm>
              <a:off x="2262964" y="3257811"/>
              <a:ext cx="648360" cy="447480"/>
            </p14:xfrm>
          </p:contentPart>
        </mc:Choice>
        <mc:Fallback>
          <p:pic>
            <p:nvPicPr>
              <p:cNvPr id="27" name="Ink 26">
                <a:extLst>
                  <a:ext uri="{FF2B5EF4-FFF2-40B4-BE49-F238E27FC236}">
                    <a16:creationId xmlns:a16="http://schemas.microsoft.com/office/drawing/2014/main" id="{B12CB154-4BF2-423E-A62F-87C606228178}"/>
                  </a:ext>
                </a:extLst>
              </p:cNvPr>
              <p:cNvPicPr/>
              <p:nvPr/>
            </p:nvPicPr>
            <p:blipFill>
              <a:blip r:embed="rId6"/>
              <a:stretch>
                <a:fillRect/>
              </a:stretch>
            </p:blipFill>
            <p:spPr>
              <a:xfrm>
                <a:off x="2253964" y="3248811"/>
                <a:ext cx="666000" cy="4651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8" name="Ink 27">
                <a:extLst>
                  <a:ext uri="{FF2B5EF4-FFF2-40B4-BE49-F238E27FC236}">
                    <a16:creationId xmlns:a16="http://schemas.microsoft.com/office/drawing/2014/main" id="{44BF3351-40D3-42F1-949D-F68E029F8DFE}"/>
                  </a:ext>
                </a:extLst>
              </p14:cNvPr>
              <p14:cNvContentPartPr/>
              <p14:nvPr/>
            </p14:nvContentPartPr>
            <p14:xfrm>
              <a:off x="1164244" y="3794571"/>
              <a:ext cx="1382400" cy="948600"/>
            </p14:xfrm>
          </p:contentPart>
        </mc:Choice>
        <mc:Fallback>
          <p:pic>
            <p:nvPicPr>
              <p:cNvPr id="28" name="Ink 27">
                <a:extLst>
                  <a:ext uri="{FF2B5EF4-FFF2-40B4-BE49-F238E27FC236}">
                    <a16:creationId xmlns:a16="http://schemas.microsoft.com/office/drawing/2014/main" id="{44BF3351-40D3-42F1-949D-F68E029F8DFE}"/>
                  </a:ext>
                </a:extLst>
              </p:cNvPr>
              <p:cNvPicPr/>
              <p:nvPr/>
            </p:nvPicPr>
            <p:blipFill>
              <a:blip r:embed="rId8"/>
              <a:stretch>
                <a:fillRect/>
              </a:stretch>
            </p:blipFill>
            <p:spPr>
              <a:xfrm>
                <a:off x="1155244" y="3785571"/>
                <a:ext cx="1400040" cy="966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9" name="Ink 28">
                <a:extLst>
                  <a:ext uri="{FF2B5EF4-FFF2-40B4-BE49-F238E27FC236}">
                    <a16:creationId xmlns:a16="http://schemas.microsoft.com/office/drawing/2014/main" id="{EBC7F617-B140-4DA3-A1D7-ED3459CEACD0}"/>
                  </a:ext>
                </a:extLst>
              </p14:cNvPr>
              <p14:cNvContentPartPr/>
              <p14:nvPr/>
            </p14:nvContentPartPr>
            <p14:xfrm>
              <a:off x="3967564" y="1061811"/>
              <a:ext cx="6541920" cy="522000"/>
            </p14:xfrm>
          </p:contentPart>
        </mc:Choice>
        <mc:Fallback>
          <p:pic>
            <p:nvPicPr>
              <p:cNvPr id="29" name="Ink 28">
                <a:extLst>
                  <a:ext uri="{FF2B5EF4-FFF2-40B4-BE49-F238E27FC236}">
                    <a16:creationId xmlns:a16="http://schemas.microsoft.com/office/drawing/2014/main" id="{EBC7F617-B140-4DA3-A1D7-ED3459CEACD0}"/>
                  </a:ext>
                </a:extLst>
              </p:cNvPr>
              <p:cNvPicPr/>
              <p:nvPr/>
            </p:nvPicPr>
            <p:blipFill>
              <a:blip r:embed="rId10"/>
              <a:stretch>
                <a:fillRect/>
              </a:stretch>
            </p:blipFill>
            <p:spPr>
              <a:xfrm>
                <a:off x="3958564" y="1052811"/>
                <a:ext cx="6559560" cy="539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0" name="Ink 39">
                <a:extLst>
                  <a:ext uri="{FF2B5EF4-FFF2-40B4-BE49-F238E27FC236}">
                    <a16:creationId xmlns:a16="http://schemas.microsoft.com/office/drawing/2014/main" id="{B2284DB5-E34F-4158-9114-279DC6D859F4}"/>
                  </a:ext>
                </a:extLst>
              </p14:cNvPr>
              <p14:cNvContentPartPr/>
              <p14:nvPr/>
            </p14:nvContentPartPr>
            <p14:xfrm>
              <a:off x="5329444" y="5389731"/>
              <a:ext cx="360" cy="360"/>
            </p14:xfrm>
          </p:contentPart>
        </mc:Choice>
        <mc:Fallback>
          <p:pic>
            <p:nvPicPr>
              <p:cNvPr id="40" name="Ink 39">
                <a:extLst>
                  <a:ext uri="{FF2B5EF4-FFF2-40B4-BE49-F238E27FC236}">
                    <a16:creationId xmlns:a16="http://schemas.microsoft.com/office/drawing/2014/main" id="{B2284DB5-E34F-4158-9114-279DC6D859F4}"/>
                  </a:ext>
                </a:extLst>
              </p:cNvPr>
              <p:cNvPicPr/>
              <p:nvPr/>
            </p:nvPicPr>
            <p:blipFill>
              <a:blip r:embed="rId12"/>
              <a:stretch>
                <a:fillRect/>
              </a:stretch>
            </p:blipFill>
            <p:spPr>
              <a:xfrm>
                <a:off x="5320444" y="538073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1" name="Ink 40">
                <a:extLst>
                  <a:ext uri="{FF2B5EF4-FFF2-40B4-BE49-F238E27FC236}">
                    <a16:creationId xmlns:a16="http://schemas.microsoft.com/office/drawing/2014/main" id="{91DEEF9A-C594-413B-8008-729C2F55FF2E}"/>
                  </a:ext>
                </a:extLst>
              </p14:cNvPr>
              <p14:cNvContentPartPr/>
              <p14:nvPr/>
            </p14:nvContentPartPr>
            <p14:xfrm>
              <a:off x="5343124" y="2073051"/>
              <a:ext cx="3352320" cy="52200"/>
            </p14:xfrm>
          </p:contentPart>
        </mc:Choice>
        <mc:Fallback>
          <p:pic>
            <p:nvPicPr>
              <p:cNvPr id="41" name="Ink 40">
                <a:extLst>
                  <a:ext uri="{FF2B5EF4-FFF2-40B4-BE49-F238E27FC236}">
                    <a16:creationId xmlns:a16="http://schemas.microsoft.com/office/drawing/2014/main" id="{91DEEF9A-C594-413B-8008-729C2F55FF2E}"/>
                  </a:ext>
                </a:extLst>
              </p:cNvPr>
              <p:cNvPicPr/>
              <p:nvPr/>
            </p:nvPicPr>
            <p:blipFill>
              <a:blip r:embed="rId14"/>
              <a:stretch>
                <a:fillRect/>
              </a:stretch>
            </p:blipFill>
            <p:spPr>
              <a:xfrm>
                <a:off x="5334124" y="2064051"/>
                <a:ext cx="336996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54" name="Ink 53">
                <a:extLst>
                  <a:ext uri="{FF2B5EF4-FFF2-40B4-BE49-F238E27FC236}">
                    <a16:creationId xmlns:a16="http://schemas.microsoft.com/office/drawing/2014/main" id="{E4B81899-4DFA-4792-9942-5949AA2FB375}"/>
                  </a:ext>
                </a:extLst>
              </p14:cNvPr>
              <p14:cNvContentPartPr/>
              <p14:nvPr/>
            </p14:nvContentPartPr>
            <p14:xfrm>
              <a:off x="7090924" y="4361931"/>
              <a:ext cx="603360" cy="578520"/>
            </p14:xfrm>
          </p:contentPart>
        </mc:Choice>
        <mc:Fallback>
          <p:pic>
            <p:nvPicPr>
              <p:cNvPr id="54" name="Ink 53">
                <a:extLst>
                  <a:ext uri="{FF2B5EF4-FFF2-40B4-BE49-F238E27FC236}">
                    <a16:creationId xmlns:a16="http://schemas.microsoft.com/office/drawing/2014/main" id="{E4B81899-4DFA-4792-9942-5949AA2FB375}"/>
                  </a:ext>
                </a:extLst>
              </p:cNvPr>
              <p:cNvPicPr/>
              <p:nvPr/>
            </p:nvPicPr>
            <p:blipFill>
              <a:blip r:embed="rId16"/>
              <a:stretch>
                <a:fillRect/>
              </a:stretch>
            </p:blipFill>
            <p:spPr>
              <a:xfrm>
                <a:off x="7081924" y="4352931"/>
                <a:ext cx="621000" cy="5961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7" name="Ink 56">
                <a:extLst>
                  <a:ext uri="{FF2B5EF4-FFF2-40B4-BE49-F238E27FC236}">
                    <a16:creationId xmlns:a16="http://schemas.microsoft.com/office/drawing/2014/main" id="{D0A9C983-E23A-4825-9710-C6A24BB5C622}"/>
                  </a:ext>
                </a:extLst>
              </p14:cNvPr>
              <p14:cNvContentPartPr/>
              <p14:nvPr/>
            </p14:nvContentPartPr>
            <p14:xfrm>
              <a:off x="9242284" y="3479571"/>
              <a:ext cx="2565360" cy="1542240"/>
            </p14:xfrm>
          </p:contentPart>
        </mc:Choice>
        <mc:Fallback>
          <p:pic>
            <p:nvPicPr>
              <p:cNvPr id="57" name="Ink 56">
                <a:extLst>
                  <a:ext uri="{FF2B5EF4-FFF2-40B4-BE49-F238E27FC236}">
                    <a16:creationId xmlns:a16="http://schemas.microsoft.com/office/drawing/2014/main" id="{D0A9C983-E23A-4825-9710-C6A24BB5C622}"/>
                  </a:ext>
                </a:extLst>
              </p:cNvPr>
              <p:cNvPicPr/>
              <p:nvPr/>
            </p:nvPicPr>
            <p:blipFill>
              <a:blip r:embed="rId18"/>
              <a:stretch>
                <a:fillRect/>
              </a:stretch>
            </p:blipFill>
            <p:spPr>
              <a:xfrm>
                <a:off x="9233284" y="3470571"/>
                <a:ext cx="2583000" cy="1559880"/>
              </a:xfrm>
              <a:prstGeom prst="rect">
                <a:avLst/>
              </a:prstGeom>
            </p:spPr>
          </p:pic>
        </mc:Fallback>
      </mc:AlternateContent>
    </p:spTree>
    <p:extLst>
      <p:ext uri="{BB962C8B-B14F-4D97-AF65-F5344CB8AC3E}">
        <p14:creationId xmlns:p14="http://schemas.microsoft.com/office/powerpoint/2010/main" val="3780717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Directed vs Undirected</a:t>
            </a:r>
          </a:p>
        </p:txBody>
      </p:sp>
      <p:pic>
        <p:nvPicPr>
          <p:cNvPr id="3" name="Picture 2">
            <a:extLst>
              <a:ext uri="{FF2B5EF4-FFF2-40B4-BE49-F238E27FC236}">
                <a16:creationId xmlns:a16="http://schemas.microsoft.com/office/drawing/2014/main" id="{8B5742AC-F4EE-4961-B843-3D761D4D200B}"/>
              </a:ext>
            </a:extLst>
          </p:cNvPr>
          <p:cNvPicPr>
            <a:picLocks noChangeAspect="1"/>
          </p:cNvPicPr>
          <p:nvPr/>
        </p:nvPicPr>
        <p:blipFill>
          <a:blip r:embed="rId2"/>
          <a:stretch>
            <a:fillRect/>
          </a:stretch>
        </p:blipFill>
        <p:spPr>
          <a:xfrm>
            <a:off x="1927123" y="3503774"/>
            <a:ext cx="3372012" cy="2945957"/>
          </a:xfrm>
          <a:prstGeom prst="rect">
            <a:avLst/>
          </a:prstGeom>
        </p:spPr>
      </p:pic>
      <p:pic>
        <p:nvPicPr>
          <p:cNvPr id="4" name="Picture 3">
            <a:extLst>
              <a:ext uri="{FF2B5EF4-FFF2-40B4-BE49-F238E27FC236}">
                <a16:creationId xmlns:a16="http://schemas.microsoft.com/office/drawing/2014/main" id="{A9BC79FB-3D17-4ED2-8B08-C2CFE4890688}"/>
              </a:ext>
            </a:extLst>
          </p:cNvPr>
          <p:cNvPicPr>
            <a:picLocks noChangeAspect="1"/>
          </p:cNvPicPr>
          <p:nvPr/>
        </p:nvPicPr>
        <p:blipFill>
          <a:blip r:embed="rId3"/>
          <a:stretch>
            <a:fillRect/>
          </a:stretch>
        </p:blipFill>
        <p:spPr>
          <a:xfrm>
            <a:off x="6892866" y="3507927"/>
            <a:ext cx="3372011" cy="2960706"/>
          </a:xfrm>
          <a:prstGeom prst="rect">
            <a:avLst/>
          </a:prstGeom>
        </p:spPr>
      </p:pic>
      <p:sp>
        <p:nvSpPr>
          <p:cNvPr id="6" name="Rectangle 5">
            <a:extLst>
              <a:ext uri="{FF2B5EF4-FFF2-40B4-BE49-F238E27FC236}">
                <a16:creationId xmlns:a16="http://schemas.microsoft.com/office/drawing/2014/main" id="{A8EFCD2C-B902-4A66-B769-AF7DE1E1F5C1}"/>
              </a:ext>
            </a:extLst>
          </p:cNvPr>
          <p:cNvSpPr/>
          <p:nvPr/>
        </p:nvSpPr>
        <p:spPr>
          <a:xfrm>
            <a:off x="6892865" y="1180702"/>
            <a:ext cx="3372011" cy="1754326"/>
          </a:xfrm>
          <a:prstGeom prst="rect">
            <a:avLst/>
          </a:prstGeom>
        </p:spPr>
        <p:txBody>
          <a:bodyPr wrap="square">
            <a:spAutoFit/>
          </a:bodyPr>
          <a:lstStyle/>
          <a:p>
            <a:pPr algn="just"/>
            <a:r>
              <a:rPr lang="en-US" b="1" dirty="0"/>
              <a:t>Undirected Graphs</a:t>
            </a:r>
            <a:r>
              <a:rPr lang="en-US" dirty="0"/>
              <a:t>: Graphs that show a symmetrical relationship between two connected nodes paired by an edge that represents a simple line is called an undirected graph.</a:t>
            </a:r>
            <a:endParaRPr lang="en-US" b="1" dirty="0"/>
          </a:p>
        </p:txBody>
      </p:sp>
      <p:sp>
        <p:nvSpPr>
          <p:cNvPr id="8" name="Rectangle 7">
            <a:extLst>
              <a:ext uri="{FF2B5EF4-FFF2-40B4-BE49-F238E27FC236}">
                <a16:creationId xmlns:a16="http://schemas.microsoft.com/office/drawing/2014/main" id="{480A0AEA-0C3C-456F-9B70-A6FBD6DFB2BD}"/>
              </a:ext>
            </a:extLst>
          </p:cNvPr>
          <p:cNvSpPr/>
          <p:nvPr/>
        </p:nvSpPr>
        <p:spPr>
          <a:xfrm>
            <a:off x="1927123" y="1180702"/>
            <a:ext cx="3372011" cy="2031325"/>
          </a:xfrm>
          <a:prstGeom prst="rect">
            <a:avLst/>
          </a:prstGeom>
        </p:spPr>
        <p:txBody>
          <a:bodyPr wrap="square">
            <a:spAutoFit/>
          </a:bodyPr>
          <a:lstStyle/>
          <a:p>
            <a:pPr algn="just"/>
            <a:r>
              <a:rPr lang="en-US" b="1" dirty="0"/>
              <a:t>Directed Graphs</a:t>
            </a:r>
            <a:r>
              <a:rPr lang="en-US" dirty="0"/>
              <a:t>: That show an asymmetrical relationship b/w two connected nodes, paired by an edge that indicates the direction of the relationship from one node to another is called a directed graph.</a:t>
            </a:r>
            <a:endParaRPr lang="en-US" b="1" dirty="0"/>
          </a:p>
        </p:txBody>
      </p:sp>
      <p:sp>
        <p:nvSpPr>
          <p:cNvPr id="2" name="Title 1">
            <a:extLst>
              <a:ext uri="{FF2B5EF4-FFF2-40B4-BE49-F238E27FC236}">
                <a16:creationId xmlns:a16="http://schemas.microsoft.com/office/drawing/2014/main" id="{66CB46E8-23D1-4583-BE62-030AA9D1B9C4}"/>
              </a:ext>
            </a:extLst>
          </p:cNvPr>
          <p:cNvSpPr>
            <a:spLocks noGrp="1"/>
          </p:cNvSpPr>
          <p:nvPr>
            <p:ph type="title"/>
          </p:nvPr>
        </p:nvSpPr>
        <p:spPr/>
        <p:txBody>
          <a:bodyPr/>
          <a:lstStyle/>
          <a:p>
            <a:r>
              <a:rPr lang="en-IN" dirty="0"/>
              <a:t>Classification of Graphs</a:t>
            </a:r>
          </a:p>
        </p:txBody>
      </p:sp>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B5AAFC5E-07C5-4490-8DD0-1665C9278929}"/>
                  </a:ext>
                </a:extLst>
              </p14:cNvPr>
              <p14:cNvContentPartPr/>
              <p14:nvPr/>
            </p14:nvContentPartPr>
            <p14:xfrm>
              <a:off x="3626644" y="1763091"/>
              <a:ext cx="1721160" cy="36720"/>
            </p14:xfrm>
          </p:contentPart>
        </mc:Choice>
        <mc:Fallback>
          <p:pic>
            <p:nvPicPr>
              <p:cNvPr id="9" name="Ink 8">
                <a:extLst>
                  <a:ext uri="{FF2B5EF4-FFF2-40B4-BE49-F238E27FC236}">
                    <a16:creationId xmlns:a16="http://schemas.microsoft.com/office/drawing/2014/main" id="{B5AAFC5E-07C5-4490-8DD0-1665C9278929}"/>
                  </a:ext>
                </a:extLst>
              </p:cNvPr>
              <p:cNvPicPr/>
              <p:nvPr/>
            </p:nvPicPr>
            <p:blipFill>
              <a:blip r:embed="rId5"/>
              <a:stretch>
                <a:fillRect/>
              </a:stretch>
            </p:blipFill>
            <p:spPr>
              <a:xfrm>
                <a:off x="3617644" y="1754091"/>
                <a:ext cx="17388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4E9F66EE-591D-4BA4-BB9B-D2E9B79FB503}"/>
                  </a:ext>
                </a:extLst>
              </p14:cNvPr>
              <p14:cNvContentPartPr/>
              <p14:nvPr/>
            </p14:nvContentPartPr>
            <p14:xfrm>
              <a:off x="1868764" y="1978011"/>
              <a:ext cx="1497240" cy="31320"/>
            </p14:xfrm>
          </p:contentPart>
        </mc:Choice>
        <mc:Fallback>
          <p:pic>
            <p:nvPicPr>
              <p:cNvPr id="10" name="Ink 9">
                <a:extLst>
                  <a:ext uri="{FF2B5EF4-FFF2-40B4-BE49-F238E27FC236}">
                    <a16:creationId xmlns:a16="http://schemas.microsoft.com/office/drawing/2014/main" id="{4E9F66EE-591D-4BA4-BB9B-D2E9B79FB503}"/>
                  </a:ext>
                </a:extLst>
              </p:cNvPr>
              <p:cNvPicPr/>
              <p:nvPr/>
            </p:nvPicPr>
            <p:blipFill>
              <a:blip r:embed="rId7"/>
              <a:stretch>
                <a:fillRect/>
              </a:stretch>
            </p:blipFill>
            <p:spPr>
              <a:xfrm>
                <a:off x="1859764" y="1969011"/>
                <a:ext cx="15148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1F8E6714-3F9D-4EAD-B34D-66DAD68A0113}"/>
                  </a:ext>
                </a:extLst>
              </p14:cNvPr>
              <p14:cNvContentPartPr/>
              <p14:nvPr/>
            </p14:nvContentPartPr>
            <p14:xfrm>
              <a:off x="2309404" y="2511531"/>
              <a:ext cx="3114720" cy="59040"/>
            </p14:xfrm>
          </p:contentPart>
        </mc:Choice>
        <mc:Fallback>
          <p:pic>
            <p:nvPicPr>
              <p:cNvPr id="11" name="Ink 10">
                <a:extLst>
                  <a:ext uri="{FF2B5EF4-FFF2-40B4-BE49-F238E27FC236}">
                    <a16:creationId xmlns:a16="http://schemas.microsoft.com/office/drawing/2014/main" id="{1F8E6714-3F9D-4EAD-B34D-66DAD68A0113}"/>
                  </a:ext>
                </a:extLst>
              </p:cNvPr>
              <p:cNvPicPr/>
              <p:nvPr/>
            </p:nvPicPr>
            <p:blipFill>
              <a:blip r:embed="rId9"/>
              <a:stretch>
                <a:fillRect/>
              </a:stretch>
            </p:blipFill>
            <p:spPr>
              <a:xfrm>
                <a:off x="2300404" y="2502531"/>
                <a:ext cx="313236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id="{02EC8788-BE6B-40CB-BA3F-1550138C331B}"/>
                  </a:ext>
                </a:extLst>
              </p14:cNvPr>
              <p14:cNvContentPartPr/>
              <p14:nvPr/>
            </p14:nvContentPartPr>
            <p14:xfrm>
              <a:off x="2020684" y="2812851"/>
              <a:ext cx="1359360" cy="46080"/>
            </p14:xfrm>
          </p:contentPart>
        </mc:Choice>
        <mc:Fallback>
          <p:pic>
            <p:nvPicPr>
              <p:cNvPr id="12" name="Ink 11">
                <a:extLst>
                  <a:ext uri="{FF2B5EF4-FFF2-40B4-BE49-F238E27FC236}">
                    <a16:creationId xmlns:a16="http://schemas.microsoft.com/office/drawing/2014/main" id="{02EC8788-BE6B-40CB-BA3F-1550138C331B}"/>
                  </a:ext>
                </a:extLst>
              </p:cNvPr>
              <p:cNvPicPr/>
              <p:nvPr/>
            </p:nvPicPr>
            <p:blipFill>
              <a:blip r:embed="rId11"/>
              <a:stretch>
                <a:fillRect/>
              </a:stretch>
            </p:blipFill>
            <p:spPr>
              <a:xfrm>
                <a:off x="2011684" y="2803851"/>
                <a:ext cx="137700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889DE9AD-1ADC-4569-B854-8357217B6DCA}"/>
                  </a:ext>
                </a:extLst>
              </p14:cNvPr>
              <p14:cNvContentPartPr/>
              <p14:nvPr/>
            </p14:nvContentPartPr>
            <p14:xfrm>
              <a:off x="8785444" y="1745451"/>
              <a:ext cx="1652400" cy="33120"/>
            </p14:xfrm>
          </p:contentPart>
        </mc:Choice>
        <mc:Fallback>
          <p:pic>
            <p:nvPicPr>
              <p:cNvPr id="15" name="Ink 14">
                <a:extLst>
                  <a:ext uri="{FF2B5EF4-FFF2-40B4-BE49-F238E27FC236}">
                    <a16:creationId xmlns:a16="http://schemas.microsoft.com/office/drawing/2014/main" id="{889DE9AD-1ADC-4569-B854-8357217B6DCA}"/>
                  </a:ext>
                </a:extLst>
              </p:cNvPr>
              <p:cNvPicPr/>
              <p:nvPr/>
            </p:nvPicPr>
            <p:blipFill>
              <a:blip r:embed="rId13"/>
              <a:stretch>
                <a:fillRect/>
              </a:stretch>
            </p:blipFill>
            <p:spPr>
              <a:xfrm>
                <a:off x="8776444" y="1736451"/>
                <a:ext cx="16700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Ink 15">
                <a:extLst>
                  <a:ext uri="{FF2B5EF4-FFF2-40B4-BE49-F238E27FC236}">
                    <a16:creationId xmlns:a16="http://schemas.microsoft.com/office/drawing/2014/main" id="{BCFB0A56-5A1B-4872-B916-F69C8456E17E}"/>
                  </a:ext>
                </a:extLst>
              </p14:cNvPr>
              <p14:cNvContentPartPr/>
              <p14:nvPr/>
            </p14:nvContentPartPr>
            <p14:xfrm>
              <a:off x="6966004" y="1957131"/>
              <a:ext cx="1344600" cy="49320"/>
            </p14:xfrm>
          </p:contentPart>
        </mc:Choice>
        <mc:Fallback>
          <p:pic>
            <p:nvPicPr>
              <p:cNvPr id="16" name="Ink 15">
                <a:extLst>
                  <a:ext uri="{FF2B5EF4-FFF2-40B4-BE49-F238E27FC236}">
                    <a16:creationId xmlns:a16="http://schemas.microsoft.com/office/drawing/2014/main" id="{BCFB0A56-5A1B-4872-B916-F69C8456E17E}"/>
                  </a:ext>
                </a:extLst>
              </p:cNvPr>
              <p:cNvPicPr/>
              <p:nvPr/>
            </p:nvPicPr>
            <p:blipFill>
              <a:blip r:embed="rId15"/>
              <a:stretch>
                <a:fillRect/>
              </a:stretch>
            </p:blipFill>
            <p:spPr>
              <a:xfrm>
                <a:off x="6957004" y="1948131"/>
                <a:ext cx="13622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 name="Ink 16">
                <a:extLst>
                  <a:ext uri="{FF2B5EF4-FFF2-40B4-BE49-F238E27FC236}">
                    <a16:creationId xmlns:a16="http://schemas.microsoft.com/office/drawing/2014/main" id="{71654202-61C5-48FC-9C37-43E9CB07C301}"/>
                  </a:ext>
                </a:extLst>
              </p14:cNvPr>
              <p14:cNvContentPartPr/>
              <p14:nvPr/>
            </p14:nvContentPartPr>
            <p14:xfrm>
              <a:off x="6986884" y="2773611"/>
              <a:ext cx="1486440" cy="73440"/>
            </p14:xfrm>
          </p:contentPart>
        </mc:Choice>
        <mc:Fallback>
          <p:pic>
            <p:nvPicPr>
              <p:cNvPr id="17" name="Ink 16">
                <a:extLst>
                  <a:ext uri="{FF2B5EF4-FFF2-40B4-BE49-F238E27FC236}">
                    <a16:creationId xmlns:a16="http://schemas.microsoft.com/office/drawing/2014/main" id="{71654202-61C5-48FC-9C37-43E9CB07C301}"/>
                  </a:ext>
                </a:extLst>
              </p:cNvPr>
              <p:cNvPicPr/>
              <p:nvPr/>
            </p:nvPicPr>
            <p:blipFill>
              <a:blip r:embed="rId17"/>
              <a:stretch>
                <a:fillRect/>
              </a:stretch>
            </p:blipFill>
            <p:spPr>
              <a:xfrm>
                <a:off x="6977884" y="2764611"/>
                <a:ext cx="15040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6" name="Ink 25">
                <a:extLst>
                  <a:ext uri="{FF2B5EF4-FFF2-40B4-BE49-F238E27FC236}">
                    <a16:creationId xmlns:a16="http://schemas.microsoft.com/office/drawing/2014/main" id="{31FFDF83-BAE4-4465-9EA6-37E52193EC80}"/>
                  </a:ext>
                </a:extLst>
              </p14:cNvPr>
              <p14:cNvContentPartPr/>
              <p14:nvPr/>
            </p14:nvContentPartPr>
            <p14:xfrm>
              <a:off x="166684" y="881811"/>
              <a:ext cx="818640" cy="282240"/>
            </p14:xfrm>
          </p:contentPart>
        </mc:Choice>
        <mc:Fallback>
          <p:pic>
            <p:nvPicPr>
              <p:cNvPr id="26" name="Ink 25">
                <a:extLst>
                  <a:ext uri="{FF2B5EF4-FFF2-40B4-BE49-F238E27FC236}">
                    <a16:creationId xmlns:a16="http://schemas.microsoft.com/office/drawing/2014/main" id="{31FFDF83-BAE4-4465-9EA6-37E52193EC80}"/>
                  </a:ext>
                </a:extLst>
              </p:cNvPr>
              <p:cNvPicPr/>
              <p:nvPr/>
            </p:nvPicPr>
            <p:blipFill>
              <a:blip r:embed="rId19"/>
              <a:stretch>
                <a:fillRect/>
              </a:stretch>
            </p:blipFill>
            <p:spPr>
              <a:xfrm>
                <a:off x="157684" y="872811"/>
                <a:ext cx="83628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9" name="Ink 28">
                <a:extLst>
                  <a:ext uri="{FF2B5EF4-FFF2-40B4-BE49-F238E27FC236}">
                    <a16:creationId xmlns:a16="http://schemas.microsoft.com/office/drawing/2014/main" id="{052DFC13-7DCB-4E06-A401-668E1F40B764}"/>
                  </a:ext>
                </a:extLst>
              </p14:cNvPr>
              <p14:cNvContentPartPr/>
              <p14:nvPr/>
            </p14:nvContentPartPr>
            <p14:xfrm>
              <a:off x="127084" y="1486971"/>
              <a:ext cx="464400" cy="341280"/>
            </p14:xfrm>
          </p:contentPart>
        </mc:Choice>
        <mc:Fallback>
          <p:pic>
            <p:nvPicPr>
              <p:cNvPr id="29" name="Ink 28">
                <a:extLst>
                  <a:ext uri="{FF2B5EF4-FFF2-40B4-BE49-F238E27FC236}">
                    <a16:creationId xmlns:a16="http://schemas.microsoft.com/office/drawing/2014/main" id="{052DFC13-7DCB-4E06-A401-668E1F40B764}"/>
                  </a:ext>
                </a:extLst>
              </p:cNvPr>
              <p:cNvPicPr/>
              <p:nvPr/>
            </p:nvPicPr>
            <p:blipFill>
              <a:blip r:embed="rId21"/>
              <a:stretch>
                <a:fillRect/>
              </a:stretch>
            </p:blipFill>
            <p:spPr>
              <a:xfrm>
                <a:off x="118084" y="1477971"/>
                <a:ext cx="48204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6" name="Ink 35">
                <a:extLst>
                  <a:ext uri="{FF2B5EF4-FFF2-40B4-BE49-F238E27FC236}">
                    <a16:creationId xmlns:a16="http://schemas.microsoft.com/office/drawing/2014/main" id="{CE1F8E09-2F34-4AD1-BED8-BB7F6A8B3C9D}"/>
                  </a:ext>
                </a:extLst>
              </p14:cNvPr>
              <p14:cNvContentPartPr/>
              <p14:nvPr/>
            </p14:nvContentPartPr>
            <p14:xfrm>
              <a:off x="9524524" y="3303531"/>
              <a:ext cx="1603080" cy="794520"/>
            </p14:xfrm>
          </p:contentPart>
        </mc:Choice>
        <mc:Fallback>
          <p:pic>
            <p:nvPicPr>
              <p:cNvPr id="36" name="Ink 35">
                <a:extLst>
                  <a:ext uri="{FF2B5EF4-FFF2-40B4-BE49-F238E27FC236}">
                    <a16:creationId xmlns:a16="http://schemas.microsoft.com/office/drawing/2014/main" id="{CE1F8E09-2F34-4AD1-BED8-BB7F6A8B3C9D}"/>
                  </a:ext>
                </a:extLst>
              </p:cNvPr>
              <p:cNvPicPr/>
              <p:nvPr/>
            </p:nvPicPr>
            <p:blipFill>
              <a:blip r:embed="rId23"/>
              <a:stretch>
                <a:fillRect/>
              </a:stretch>
            </p:blipFill>
            <p:spPr>
              <a:xfrm>
                <a:off x="9515524" y="3294531"/>
                <a:ext cx="1620720" cy="812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0" name="Ink 39">
                <a:extLst>
                  <a:ext uri="{FF2B5EF4-FFF2-40B4-BE49-F238E27FC236}">
                    <a16:creationId xmlns:a16="http://schemas.microsoft.com/office/drawing/2014/main" id="{DF746FD0-4E72-4BFE-A5E1-952EA58A21AC}"/>
                  </a:ext>
                </a:extLst>
              </p14:cNvPr>
              <p14:cNvContentPartPr/>
              <p14:nvPr/>
            </p14:nvContentPartPr>
            <p14:xfrm>
              <a:off x="4993924" y="3659571"/>
              <a:ext cx="1443960" cy="366840"/>
            </p14:xfrm>
          </p:contentPart>
        </mc:Choice>
        <mc:Fallback>
          <p:pic>
            <p:nvPicPr>
              <p:cNvPr id="40" name="Ink 39">
                <a:extLst>
                  <a:ext uri="{FF2B5EF4-FFF2-40B4-BE49-F238E27FC236}">
                    <a16:creationId xmlns:a16="http://schemas.microsoft.com/office/drawing/2014/main" id="{DF746FD0-4E72-4BFE-A5E1-952EA58A21AC}"/>
                  </a:ext>
                </a:extLst>
              </p:cNvPr>
              <p:cNvPicPr/>
              <p:nvPr/>
            </p:nvPicPr>
            <p:blipFill>
              <a:blip r:embed="rId25"/>
              <a:stretch>
                <a:fillRect/>
              </a:stretch>
            </p:blipFill>
            <p:spPr>
              <a:xfrm>
                <a:off x="4984924" y="3650571"/>
                <a:ext cx="1461600" cy="384480"/>
              </a:xfrm>
              <a:prstGeom prst="rect">
                <a:avLst/>
              </a:prstGeom>
            </p:spPr>
          </p:pic>
        </mc:Fallback>
      </mc:AlternateContent>
    </p:spTree>
    <p:extLst>
      <p:ext uri="{BB962C8B-B14F-4D97-AF65-F5344CB8AC3E}">
        <p14:creationId xmlns:p14="http://schemas.microsoft.com/office/powerpoint/2010/main" val="2760033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Directed vs Undirected</a:t>
            </a:r>
          </a:p>
        </p:txBody>
      </p:sp>
      <p:sp>
        <p:nvSpPr>
          <p:cNvPr id="8" name="Rectangle 7">
            <a:extLst>
              <a:ext uri="{FF2B5EF4-FFF2-40B4-BE49-F238E27FC236}">
                <a16:creationId xmlns:a16="http://schemas.microsoft.com/office/drawing/2014/main" id="{480A0AEA-0C3C-456F-9B70-A6FBD6DFB2BD}"/>
              </a:ext>
            </a:extLst>
          </p:cNvPr>
          <p:cNvSpPr/>
          <p:nvPr/>
        </p:nvSpPr>
        <p:spPr>
          <a:xfrm>
            <a:off x="2526662" y="1388212"/>
            <a:ext cx="2654218" cy="430887"/>
          </a:xfrm>
          <a:prstGeom prst="rect">
            <a:avLst/>
          </a:prstGeom>
        </p:spPr>
        <p:txBody>
          <a:bodyPr wrap="square">
            <a:spAutoFit/>
          </a:bodyPr>
          <a:lstStyle/>
          <a:p>
            <a:pPr algn="just"/>
            <a:r>
              <a:rPr lang="en-US" sz="2200" b="1" dirty="0"/>
              <a:t>Directed Graphs</a:t>
            </a:r>
          </a:p>
        </p:txBody>
      </p:sp>
      <p:pic>
        <p:nvPicPr>
          <p:cNvPr id="1026" name="Picture 2" descr="https://images.upgrad.com/52b0c367-c5e5-4b21-bc7f-1d8df891d7e0-image_6-01%20(2).jpg">
            <a:extLst>
              <a:ext uri="{FF2B5EF4-FFF2-40B4-BE49-F238E27FC236}">
                <a16:creationId xmlns:a16="http://schemas.microsoft.com/office/drawing/2014/main" id="{36922EC2-47B8-4B34-B99F-FA466D9603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87" t="17273" r="22642" b="24496"/>
          <a:stretch/>
        </p:blipFill>
        <p:spPr bwMode="auto">
          <a:xfrm>
            <a:off x="7133528" y="1937084"/>
            <a:ext cx="2890683" cy="263996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AD59059-D2AA-4C1C-8FA6-11B02FCE2522}"/>
              </a:ext>
            </a:extLst>
          </p:cNvPr>
          <p:cNvSpPr/>
          <p:nvPr/>
        </p:nvSpPr>
        <p:spPr>
          <a:xfrm>
            <a:off x="7315671" y="1388211"/>
            <a:ext cx="2890683" cy="430887"/>
          </a:xfrm>
          <a:prstGeom prst="rect">
            <a:avLst/>
          </a:prstGeom>
        </p:spPr>
        <p:txBody>
          <a:bodyPr wrap="square">
            <a:spAutoFit/>
          </a:bodyPr>
          <a:lstStyle/>
          <a:p>
            <a:pPr algn="just"/>
            <a:r>
              <a:rPr lang="en-US" sz="2200" b="1" dirty="0"/>
              <a:t>Undirected Graphs</a:t>
            </a:r>
          </a:p>
        </p:txBody>
      </p:sp>
      <p:pic>
        <p:nvPicPr>
          <p:cNvPr id="1028" name="Picture 4" descr="https://images.upgrad.com/24e5adfb-4fba-467e-b42a-daf3a44ec50d-image_1-01%20(8).jpg">
            <a:extLst>
              <a:ext uri="{FF2B5EF4-FFF2-40B4-BE49-F238E27FC236}">
                <a16:creationId xmlns:a16="http://schemas.microsoft.com/office/drawing/2014/main" id="{98A57D27-95B6-4727-8BA6-D786490381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21" t="3802" r="22379" b="6333"/>
          <a:stretch/>
        </p:blipFill>
        <p:spPr bwMode="auto">
          <a:xfrm>
            <a:off x="2290197" y="1897362"/>
            <a:ext cx="2890683" cy="263996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97939D-A9E2-4574-98D6-EF0AA9516E60}"/>
              </a:ext>
            </a:extLst>
          </p:cNvPr>
          <p:cNvSpPr/>
          <p:nvPr/>
        </p:nvSpPr>
        <p:spPr>
          <a:xfrm>
            <a:off x="7133528" y="4704599"/>
            <a:ext cx="4527335" cy="1477328"/>
          </a:xfrm>
          <a:prstGeom prst="rect">
            <a:avLst/>
          </a:prstGeom>
        </p:spPr>
        <p:txBody>
          <a:bodyPr wrap="square">
            <a:spAutoFit/>
          </a:bodyPr>
          <a:lstStyle/>
          <a:p>
            <a:r>
              <a:rPr lang="en-US" dirty="0"/>
              <a:t>G for the above graph is (V, E) where</a:t>
            </a:r>
          </a:p>
          <a:p>
            <a:r>
              <a:rPr lang="en-US" dirty="0"/>
              <a:t>V = {1, 2, 3, 4}</a:t>
            </a:r>
          </a:p>
          <a:p>
            <a:r>
              <a:rPr lang="en-US" dirty="0"/>
              <a:t>E = {(1, 2), (2, 4), (4, 1), (1, 3)}</a:t>
            </a:r>
          </a:p>
          <a:p>
            <a:br>
              <a:rPr lang="en-US" dirty="0"/>
            </a:br>
            <a:endParaRPr lang="en-US" b="1" dirty="0"/>
          </a:p>
        </p:txBody>
      </p:sp>
      <p:sp>
        <p:nvSpPr>
          <p:cNvPr id="11" name="Rectangle 10">
            <a:extLst>
              <a:ext uri="{FF2B5EF4-FFF2-40B4-BE49-F238E27FC236}">
                <a16:creationId xmlns:a16="http://schemas.microsoft.com/office/drawing/2014/main" id="{767ADDAD-7292-4C16-AEE6-B62A593699FA}"/>
              </a:ext>
            </a:extLst>
          </p:cNvPr>
          <p:cNvSpPr/>
          <p:nvPr/>
        </p:nvSpPr>
        <p:spPr>
          <a:xfrm>
            <a:off x="1629625" y="4577045"/>
            <a:ext cx="4339052" cy="923330"/>
          </a:xfrm>
          <a:prstGeom prst="rect">
            <a:avLst/>
          </a:prstGeom>
        </p:spPr>
        <p:txBody>
          <a:bodyPr wrap="square">
            <a:spAutoFit/>
          </a:bodyPr>
          <a:lstStyle/>
          <a:p>
            <a:r>
              <a:rPr lang="en-US" dirty="0"/>
              <a:t>G for the above graph is (V, E) where</a:t>
            </a:r>
          </a:p>
          <a:p>
            <a:r>
              <a:rPr lang="en-US" dirty="0"/>
              <a:t>V = {A, B, C, D, E}</a:t>
            </a:r>
          </a:p>
          <a:p>
            <a:r>
              <a:rPr lang="en-US" dirty="0"/>
              <a:t>E = {(A, C), (B, C), (C, D), (E, D), (B, E)}</a:t>
            </a:r>
          </a:p>
        </p:txBody>
      </p:sp>
      <p:sp>
        <p:nvSpPr>
          <p:cNvPr id="12" name="Rectangle 11">
            <a:extLst>
              <a:ext uri="{FF2B5EF4-FFF2-40B4-BE49-F238E27FC236}">
                <a16:creationId xmlns:a16="http://schemas.microsoft.com/office/drawing/2014/main" id="{1B98AF6D-C20A-4DB5-B1ED-A8064EF6AC96}"/>
              </a:ext>
            </a:extLst>
          </p:cNvPr>
          <p:cNvSpPr/>
          <p:nvPr/>
        </p:nvSpPr>
        <p:spPr>
          <a:xfrm>
            <a:off x="1513808" y="5614744"/>
            <a:ext cx="9757756" cy="646331"/>
          </a:xfrm>
          <a:prstGeom prst="rect">
            <a:avLst/>
          </a:prstGeom>
        </p:spPr>
        <p:txBody>
          <a:bodyPr wrap="square">
            <a:spAutoFit/>
          </a:bodyPr>
          <a:lstStyle/>
          <a:p>
            <a:pPr algn="just"/>
            <a:r>
              <a:rPr lang="en-US" b="1" dirty="0">
                <a:solidFill>
                  <a:srgbClr val="FF0000"/>
                </a:solidFill>
              </a:rPr>
              <a:t>Note: The pair representing the edge is ordered and (</a:t>
            </a:r>
            <a:r>
              <a:rPr lang="en-US" b="1" dirty="0" err="1">
                <a:solidFill>
                  <a:srgbClr val="FF0000"/>
                </a:solidFill>
              </a:rPr>
              <a:t>u,v</a:t>
            </a:r>
            <a:r>
              <a:rPr lang="en-US" b="1" dirty="0">
                <a:solidFill>
                  <a:srgbClr val="FF0000"/>
                </a:solidFill>
              </a:rPr>
              <a:t>) ≠ (</a:t>
            </a:r>
            <a:r>
              <a:rPr lang="en-US" b="1" dirty="0" err="1">
                <a:solidFill>
                  <a:srgbClr val="FF0000"/>
                </a:solidFill>
              </a:rPr>
              <a:t>v,u</a:t>
            </a:r>
            <a:r>
              <a:rPr lang="en-US" b="1" dirty="0">
                <a:solidFill>
                  <a:srgbClr val="FF0000"/>
                </a:solidFill>
              </a:rPr>
              <a:t>) in case of a directed graph (digraph) and in case of an undirected graph the order does not matter</a:t>
            </a:r>
            <a:endParaRPr lang="en-IN" b="1" dirty="0">
              <a:solidFill>
                <a:srgbClr val="FF0000"/>
              </a:solidFill>
            </a:endParaRPr>
          </a:p>
        </p:txBody>
      </p:sp>
      <p:sp>
        <p:nvSpPr>
          <p:cNvPr id="2" name="Title 1">
            <a:extLst>
              <a:ext uri="{FF2B5EF4-FFF2-40B4-BE49-F238E27FC236}">
                <a16:creationId xmlns:a16="http://schemas.microsoft.com/office/drawing/2014/main" id="{E90191F0-9A45-400B-A764-8DCEC1E575FD}"/>
              </a:ext>
            </a:extLst>
          </p:cNvPr>
          <p:cNvSpPr>
            <a:spLocks noGrp="1"/>
          </p:cNvSpPr>
          <p:nvPr>
            <p:ph type="title"/>
          </p:nvPr>
        </p:nvSpPr>
        <p:spPr/>
        <p:txBody>
          <a:bodyPr/>
          <a:lstStyle/>
          <a:p>
            <a:r>
              <a:rPr lang="en-IN" dirty="0"/>
              <a:t>Classification of Graphs</a:t>
            </a:r>
          </a:p>
        </p:txBody>
      </p:sp>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62E01F22-A91A-40D0-9A65-29B1AB112968}"/>
                  </a:ext>
                </a:extLst>
              </p14:cNvPr>
              <p14:cNvContentPartPr/>
              <p14:nvPr/>
            </p14:nvContentPartPr>
            <p14:xfrm>
              <a:off x="2641684" y="1150371"/>
              <a:ext cx="672120" cy="226080"/>
            </p14:xfrm>
          </p:contentPart>
        </mc:Choice>
        <mc:Fallback>
          <p:pic>
            <p:nvPicPr>
              <p:cNvPr id="13" name="Ink 12">
                <a:extLst>
                  <a:ext uri="{FF2B5EF4-FFF2-40B4-BE49-F238E27FC236}">
                    <a16:creationId xmlns:a16="http://schemas.microsoft.com/office/drawing/2014/main" id="{62E01F22-A91A-40D0-9A65-29B1AB112968}"/>
                  </a:ext>
                </a:extLst>
              </p:cNvPr>
              <p:cNvPicPr/>
              <p:nvPr/>
            </p:nvPicPr>
            <p:blipFill>
              <a:blip r:embed="rId5"/>
              <a:stretch>
                <a:fillRect/>
              </a:stretch>
            </p:blipFill>
            <p:spPr>
              <a:xfrm>
                <a:off x="2632684" y="1141371"/>
                <a:ext cx="68976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2" name="Ink 21">
                <a:extLst>
                  <a:ext uri="{FF2B5EF4-FFF2-40B4-BE49-F238E27FC236}">
                    <a16:creationId xmlns:a16="http://schemas.microsoft.com/office/drawing/2014/main" id="{F925FFCA-C9C3-48F5-BA9C-3404520B22A6}"/>
                  </a:ext>
                </a:extLst>
              </p14:cNvPr>
              <p14:cNvContentPartPr/>
              <p14:nvPr/>
            </p14:nvContentPartPr>
            <p14:xfrm>
              <a:off x="342364" y="889011"/>
              <a:ext cx="1782000" cy="616320"/>
            </p14:xfrm>
          </p:contentPart>
        </mc:Choice>
        <mc:Fallback>
          <p:pic>
            <p:nvPicPr>
              <p:cNvPr id="22" name="Ink 21">
                <a:extLst>
                  <a:ext uri="{FF2B5EF4-FFF2-40B4-BE49-F238E27FC236}">
                    <a16:creationId xmlns:a16="http://schemas.microsoft.com/office/drawing/2014/main" id="{F925FFCA-C9C3-48F5-BA9C-3404520B22A6}"/>
                  </a:ext>
                </a:extLst>
              </p:cNvPr>
              <p:cNvPicPr/>
              <p:nvPr/>
            </p:nvPicPr>
            <p:blipFill>
              <a:blip r:embed="rId7"/>
              <a:stretch>
                <a:fillRect/>
              </a:stretch>
            </p:blipFill>
            <p:spPr>
              <a:xfrm>
                <a:off x="333364" y="880011"/>
                <a:ext cx="1799640" cy="633960"/>
              </a:xfrm>
              <a:prstGeom prst="rect">
                <a:avLst/>
              </a:prstGeom>
            </p:spPr>
          </p:pic>
        </mc:Fallback>
      </mc:AlternateContent>
    </p:spTree>
    <p:extLst>
      <p:ext uri="{BB962C8B-B14F-4D97-AF65-F5344CB8AC3E}">
        <p14:creationId xmlns:p14="http://schemas.microsoft.com/office/powerpoint/2010/main" val="10361757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2965</TotalTime>
  <Words>903</Words>
  <Application>Microsoft Office PowerPoint</Application>
  <PresentationFormat>Widescreen</PresentationFormat>
  <Paragraphs>115</Paragraphs>
  <Slides>39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Arial</vt:lpstr>
      <vt:lpstr>Arial </vt:lpstr>
      <vt:lpstr>Arial Black</vt:lpstr>
      <vt:lpstr>Calibri</vt:lpstr>
      <vt:lpstr>Lucida Sans Unicode</vt:lpstr>
      <vt:lpstr>Montserrat</vt:lpstr>
      <vt:lpstr>Verdana</vt:lpstr>
      <vt:lpstr>Wingdings</vt:lpstr>
      <vt:lpstr>Wingdings 2</vt:lpstr>
      <vt:lpstr>Wingdings 3</vt:lpstr>
      <vt:lpstr>Concourse</vt:lpstr>
      <vt:lpstr>Data Structures</vt:lpstr>
      <vt:lpstr>Agenda</vt:lpstr>
      <vt:lpstr>Application of Graphs</vt:lpstr>
      <vt:lpstr>Introduction</vt:lpstr>
      <vt:lpstr>Introduction</vt:lpstr>
      <vt:lpstr>Introduction</vt:lpstr>
      <vt:lpstr>Restriction in Trees</vt:lpstr>
      <vt:lpstr>Classification of Graphs</vt:lpstr>
      <vt:lpstr>Classification of Graphs</vt:lpstr>
      <vt:lpstr>Classification of Graphs</vt:lpstr>
      <vt:lpstr>Classification of Graphs</vt:lpstr>
      <vt:lpstr>Classification of Graphs</vt:lpstr>
      <vt:lpstr>Properties of Graphs</vt:lpstr>
      <vt:lpstr>Properties of Graphs</vt:lpstr>
      <vt:lpstr>Properties of Graphs</vt:lpstr>
      <vt:lpstr>Properties of Graphs</vt:lpstr>
      <vt:lpstr>Properties of Graphs</vt:lpstr>
      <vt:lpstr>Properties of Graphs</vt:lpstr>
      <vt:lpstr>Properties of Graphs</vt:lpstr>
      <vt:lpstr>Properties of Graphs</vt:lpstr>
      <vt:lpstr>Classification of Graphs</vt:lpstr>
      <vt:lpstr>Representation of Graphs</vt:lpstr>
      <vt:lpstr>Representation of Graphs</vt:lpstr>
      <vt:lpstr>Representation of Graphs</vt:lpstr>
      <vt:lpstr>Representation of Graphs</vt:lpstr>
      <vt:lpstr>Representation of Graphs</vt:lpstr>
      <vt:lpstr>Representation of Graphs</vt:lpstr>
      <vt:lpstr>Representation of Graphs</vt:lpstr>
      <vt:lpstr>Representation of Graphs</vt:lpstr>
      <vt:lpstr>Representation of Graphs</vt:lpstr>
      <vt:lpstr>Representation of Graphs</vt:lpstr>
      <vt:lpstr>Representation of Graphs</vt:lpstr>
      <vt:lpstr>Representation of Graphs</vt:lpstr>
      <vt:lpstr>Representation of Graphs</vt:lpstr>
      <vt:lpstr>Representation of Graphs</vt:lpstr>
      <vt:lpstr>Representation of Graphs</vt:lpstr>
      <vt:lpstr>Representation of Graphs</vt:lpstr>
      <vt:lpstr>Representation of Graphs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Sehajpreet Singh</dc:creator>
  <cp:lastModifiedBy>Sehajpreet Singh</cp:lastModifiedBy>
  <cp:revision>434</cp:revision>
  <dcterms:created xsi:type="dcterms:W3CDTF">2020-04-22T15:02:33Z</dcterms:created>
  <dcterms:modified xsi:type="dcterms:W3CDTF">2022-06-10T13:34:52Z</dcterms:modified>
</cp:coreProperties>
</file>